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369" r:id="rId2"/>
    <p:sldId id="442" r:id="rId3"/>
    <p:sldId id="365" r:id="rId4"/>
    <p:sldId id="373" r:id="rId5"/>
    <p:sldId id="441" r:id="rId6"/>
    <p:sldId id="366" r:id="rId7"/>
    <p:sldId id="375" r:id="rId8"/>
    <p:sldId id="376" r:id="rId9"/>
    <p:sldId id="378" r:id="rId10"/>
    <p:sldId id="377" r:id="rId11"/>
    <p:sldId id="379" r:id="rId12"/>
    <p:sldId id="380" r:id="rId13"/>
    <p:sldId id="381" r:id="rId14"/>
    <p:sldId id="385" r:id="rId15"/>
    <p:sldId id="382" r:id="rId16"/>
    <p:sldId id="388" r:id="rId17"/>
    <p:sldId id="387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29" r:id="rId45"/>
    <p:sldId id="431" r:id="rId46"/>
    <p:sldId id="432" r:id="rId47"/>
    <p:sldId id="433" r:id="rId48"/>
    <p:sldId id="435" r:id="rId49"/>
    <p:sldId id="436" r:id="rId50"/>
    <p:sldId id="437" r:id="rId51"/>
    <p:sldId id="438" r:id="rId52"/>
    <p:sldId id="439" r:id="rId53"/>
    <p:sldId id="434" r:id="rId54"/>
    <p:sldId id="386" r:id="rId55"/>
    <p:sldId id="383" r:id="rId56"/>
    <p:sldId id="374" r:id="rId57"/>
    <p:sldId id="368" r:id="rId58"/>
    <p:sldId id="372" r:id="rId59"/>
    <p:sldId id="370" r:id="rId60"/>
    <p:sldId id="371" r:id="rId61"/>
    <p:sldId id="285" r:id="rId62"/>
    <p:sldId id="364" r:id="rId63"/>
    <p:sldId id="367" r:id="rId64"/>
    <p:sldId id="363" r:id="rId65"/>
    <p:sldId id="289" r:id="rId66"/>
    <p:sldId id="291" r:id="rId67"/>
    <p:sldId id="292" r:id="rId68"/>
    <p:sldId id="259" r:id="rId69"/>
    <p:sldId id="295" r:id="rId70"/>
    <p:sldId id="430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  <p:sldId id="423" r:id="rId80"/>
    <p:sldId id="424" r:id="rId81"/>
    <p:sldId id="425" r:id="rId82"/>
    <p:sldId id="426" r:id="rId83"/>
    <p:sldId id="427" r:id="rId84"/>
    <p:sldId id="428" r:id="rId85"/>
    <p:sldId id="440" r:id="rId86"/>
    <p:sldId id="443" r:id="rId87"/>
    <p:sldId id="444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97" d="100"/>
          <a:sy n="97" d="100"/>
        </p:scale>
        <p:origin x="17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0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12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hyperlink" Target="https://dev.to/maybebored/part-1-setting-up-git-58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81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/>
              <a:t>Pull Request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188520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1885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44204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335313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024964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3850406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398112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3849600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398775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3733800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3765678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355768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남의 원격저장소의 내용을 받아서 수정 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남의 원격저장소에 있는 자료를 찾아서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 smtClean="0">
                <a:latin typeface="+mn-ea"/>
              </a:rPr>
              <a:t>하고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복사된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 smtClean="0">
                <a:latin typeface="+mn-ea"/>
              </a:rPr>
              <a:t>하여 수정한 후에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수정한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원래의 저장소인 남의 원격저장소에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 내용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149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4440344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4577688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556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414762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</a:t>
            </a:r>
            <a:r>
              <a:rPr lang="ko-KR" altLang="en-US" dirty="0" smtClean="0"/>
              <a:t>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696934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114" y="1581150"/>
            <a:ext cx="2724150" cy="39243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878542" y="342830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916642" y="405695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581783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</a:t>
            </a:r>
            <a:r>
              <a:rPr lang="ko-KR" altLang="en-US" dirty="0" smtClean="0"/>
              <a:t>로컬저장소로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5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 smtClean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</TotalTime>
  <Words>2850</Words>
  <Application>Microsoft Office PowerPoint</Application>
  <PresentationFormat>화면 슬라이드 쇼(4:3)</PresentationFormat>
  <Paragraphs>812</Paragraphs>
  <Slides>87</Slides>
  <Notes>69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7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실습 내용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나의 로컬저장소에서 남의 원격저장소로 Pull Request하기</vt:lpstr>
      <vt:lpstr>Cherry pick하기</vt:lpstr>
      <vt:lpstr>Cherry pick하기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439</cp:revision>
  <dcterms:created xsi:type="dcterms:W3CDTF">2021-03-25T01:55:58Z</dcterms:created>
  <dcterms:modified xsi:type="dcterms:W3CDTF">2021-04-04T04:34:34Z</dcterms:modified>
</cp:coreProperties>
</file>