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2" r:id="rId38"/>
    <p:sldId id="371" r:id="rId39"/>
    <p:sldId id="37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860" autoAdjust="0"/>
  </p:normalViewPr>
  <p:slideViewPr>
    <p:cSldViewPr snapToGrid="0">
      <p:cViewPr varScale="1">
        <p:scale>
          <a:sx n="90" d="100"/>
          <a:sy n="90" d="100"/>
        </p:scale>
        <p:origin x="19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만 올라가 있는지 확이 필요 그런지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 ☞ </a:t>
            </a:r>
            <a:r>
              <a:rPr lang="en-US" altLang="ko-KR" dirty="0">
                <a:latin typeface="+mn-ea"/>
              </a:rPr>
              <a:t>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전체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</a:t>
            </a:r>
            <a:r>
              <a:rPr lang="en-US" altLang="ko-KR" dirty="0" smtClean="0">
                <a:latin typeface="+mn-ea"/>
              </a:rPr>
              <a:t>–all { -</a:t>
            </a:r>
            <a:r>
              <a:rPr lang="en-US" altLang="ko-KR" smtClean="0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이용하기 </a:t>
            </a:r>
            <a:r>
              <a:rPr lang="en-US" altLang="ko-KR" dirty="0" smtClean="0"/>
              <a:t>(push, Pull </a:t>
            </a:r>
            <a:r>
              <a:rPr lang="ko-KR" altLang="en-US" dirty="0" smtClean="0"/>
              <a:t>연습하기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 smtClean="0"/>
          </a:p>
          <a:p>
            <a:pPr marL="457200" indent="-192088">
              <a:buFont typeface="+mj-ea"/>
              <a:buAutoNum type="circleNumDbPlain"/>
            </a:pPr>
            <a:r>
              <a:rPr lang="en-US" altLang="ko-KR" sz="1600" b="0" dirty="0"/>
              <a:t> </a:t>
            </a:r>
            <a:r>
              <a:rPr lang="ko-KR" altLang="en-US" sz="1600" b="0" dirty="0" smtClean="0"/>
              <a:t>각자의 </a:t>
            </a:r>
            <a:r>
              <a:rPr lang="en-US" altLang="ko-KR" sz="1600" b="0" dirty="0" err="1" smtClean="0"/>
              <a:t>github</a:t>
            </a:r>
            <a:r>
              <a:rPr lang="ko-KR" altLang="en-US" sz="1600" b="0" dirty="0" smtClean="0"/>
              <a:t>계정에 </a:t>
            </a:r>
            <a:r>
              <a:rPr lang="en-US" altLang="ko-KR" sz="1600" b="0" dirty="0" smtClean="0"/>
              <a:t>repository </a:t>
            </a:r>
            <a:r>
              <a:rPr lang="ko-KR" altLang="en-US" sz="1600" b="0" dirty="0" smtClean="0"/>
              <a:t>만들기 </a:t>
            </a:r>
            <a:r>
              <a:rPr lang="en-US" altLang="ko-KR" sz="1600" b="0" dirty="0" smtClean="0"/>
              <a:t>(homework)</a:t>
            </a:r>
            <a:endParaRPr lang="en-US" altLang="ko-KR" sz="1600" b="0" dirty="0"/>
          </a:p>
          <a:p>
            <a:pPr lvl="1"/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 smtClean="0">
                <a:latin typeface="+mn-ea"/>
              </a:rPr>
              <a:t>에 두 가지의 폴더 만들기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폴더 명 </a:t>
            </a:r>
            <a:r>
              <a:rPr lang="en-US" altLang="ko-KR" dirty="0" smtClean="0">
                <a:latin typeface="+mn-ea"/>
              </a:rPr>
              <a:t>: home, school</a:t>
            </a:r>
          </a:p>
          <a:p>
            <a:pPr marL="542925" lvl="1" indent="-276225">
              <a:buFont typeface="+mj-ea"/>
              <a:buAutoNum type="circleNumDbPlain" startAt="2"/>
            </a:pP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</a:t>
            </a:r>
            <a:r>
              <a:rPr lang="en-US" altLang="ko-KR" dirty="0" smtClean="0">
                <a:latin typeface="+mn-ea"/>
              </a:rPr>
              <a:t> school </a:t>
            </a:r>
            <a:r>
              <a:rPr lang="ko-KR" altLang="en-US" dirty="0" smtClean="0">
                <a:latin typeface="+mn-ea"/>
              </a:rPr>
              <a:t>폴더 내에서 아래 작업 수행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학교에서 숙제 수행 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–M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- program.txt </a:t>
            </a:r>
            <a:r>
              <a:rPr lang="ko-KR" altLang="en-US" dirty="0" smtClean="0">
                <a:latin typeface="+mn-ea"/>
              </a:rPr>
              <a:t>만들기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내용 </a:t>
            </a:r>
            <a:r>
              <a:rPr lang="ko-KR" altLang="en-US" dirty="0" err="1" smtClean="0">
                <a:latin typeface="+mn-ea"/>
              </a:rPr>
              <a:t>첫줄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‘</a:t>
            </a:r>
            <a:r>
              <a:rPr lang="ko-KR" altLang="en-US" dirty="0" smtClean="0">
                <a:latin typeface="+mn-ea"/>
              </a:rPr>
              <a:t>학교에서 프로그램</a:t>
            </a:r>
            <a:r>
              <a:rPr lang="en-US" altLang="ko-KR" dirty="0" smtClean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add program.txt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  <a:r>
              <a:rPr lang="en-US" altLang="ko-KR" dirty="0" smtClean="0">
                <a:latin typeface="+mn-ea"/>
              </a:rPr>
              <a:t>‘commit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remote add origin &lt;homework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주소</a:t>
            </a:r>
            <a:r>
              <a:rPr lang="en-US" altLang="ko-KR" dirty="0" smtClean="0">
                <a:latin typeface="+mn-ea"/>
              </a:rPr>
              <a:t>&gt; # remote repo </a:t>
            </a:r>
            <a:r>
              <a:rPr lang="ko-KR" altLang="en-US" dirty="0" smtClean="0">
                <a:latin typeface="+mn-ea"/>
              </a:rPr>
              <a:t>연결하기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–u origin main</a:t>
            </a:r>
          </a:p>
          <a:p>
            <a:pPr marL="266700" lvl="1" indent="0"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이용하기 </a:t>
            </a:r>
            <a:r>
              <a:rPr lang="en-US" altLang="ko-KR" dirty="0" smtClean="0"/>
              <a:t>(push, Pull </a:t>
            </a:r>
            <a:r>
              <a:rPr lang="ko-KR" altLang="en-US" dirty="0" smtClean="0"/>
              <a:t>연습하기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 smtClean="0"/>
          </a:p>
          <a:p>
            <a:pPr marL="542925" lvl="1" indent="-276225">
              <a:buFont typeface="+mj-ea"/>
              <a:buAutoNum type="circleNumDbPlain" startAt="3"/>
            </a:pP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</a:t>
            </a:r>
            <a:r>
              <a:rPr lang="en-US" altLang="ko-KR" dirty="0" smtClean="0">
                <a:latin typeface="+mn-ea"/>
              </a:rPr>
              <a:t> home </a:t>
            </a:r>
            <a:r>
              <a:rPr lang="ko-KR" altLang="en-US" dirty="0" smtClean="0">
                <a:latin typeface="+mn-ea"/>
              </a:rPr>
              <a:t>폴더 내에서 아래 작업 수행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집에서 숙제 수행 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–M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remote add origin &lt;homework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주소</a:t>
            </a:r>
            <a:r>
              <a:rPr lang="en-US" altLang="ko-KR" dirty="0" smtClean="0">
                <a:latin typeface="+mn-ea"/>
              </a:rPr>
              <a:t>&gt; # remote repo </a:t>
            </a:r>
            <a:r>
              <a:rPr lang="ko-KR" altLang="en-US" dirty="0" smtClean="0">
                <a:latin typeface="+mn-ea"/>
              </a:rPr>
              <a:t>연결하기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pull –u origin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smtClean="0">
                <a:latin typeface="+mn-ea"/>
              </a:rPr>
              <a:t>working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directory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program.txt </a:t>
            </a:r>
            <a:r>
              <a:rPr lang="ko-KR" altLang="en-US" dirty="0" smtClean="0">
                <a:latin typeface="+mn-ea"/>
              </a:rPr>
              <a:t>수정하기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smtClean="0">
                <a:latin typeface="+mn-ea"/>
              </a:rPr>
              <a:t>첫 줄 수정  </a:t>
            </a:r>
            <a:r>
              <a:rPr lang="en-US" altLang="ko-KR" dirty="0" smtClean="0">
                <a:latin typeface="+mn-ea"/>
              </a:rPr>
              <a:t>:  ‘</a:t>
            </a:r>
            <a:r>
              <a:rPr lang="ko-KR" altLang="en-US" dirty="0" smtClean="0">
                <a:latin typeface="+mn-ea"/>
              </a:rPr>
              <a:t>학교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program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수정</a:t>
            </a:r>
            <a:r>
              <a:rPr lang="en-US" altLang="ko-KR" dirty="0" smtClean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둘째 줄 추가 </a:t>
            </a:r>
            <a:r>
              <a:rPr lang="en-US" altLang="ko-KR" dirty="0" smtClean="0">
                <a:latin typeface="+mn-ea"/>
              </a:rPr>
              <a:t>:  ‘</a:t>
            </a:r>
            <a:r>
              <a:rPr lang="ko-KR" altLang="en-US" dirty="0" smtClean="0">
                <a:latin typeface="+mn-ea"/>
              </a:rPr>
              <a:t>집에서 작업 추가</a:t>
            </a:r>
            <a:r>
              <a:rPr lang="en-US" altLang="ko-KR" dirty="0" smtClean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</a:t>
            </a:r>
            <a:r>
              <a:rPr lang="en-US" altLang="ko-KR" dirty="0" smtClean="0">
                <a:latin typeface="+mn-ea"/>
              </a:rPr>
              <a:t>from home’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–u origin main</a:t>
            </a:r>
          </a:p>
          <a:p>
            <a:pPr marL="266700" lvl="1" indent="0"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원격저장소에서 내용 확인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2697</TotalTime>
  <Words>807</Words>
  <Application>Microsoft Office PowerPoint</Application>
  <PresentationFormat>화면 슬라이드 쇼(4:3)</PresentationFormat>
  <Paragraphs>180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414</cp:revision>
  <dcterms:created xsi:type="dcterms:W3CDTF">2021-03-25T01:55:58Z</dcterms:created>
  <dcterms:modified xsi:type="dcterms:W3CDTF">2021-04-04T05:20:58Z</dcterms:modified>
</cp:coreProperties>
</file>