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baseline="0" dirty="0" smtClean="0"/>
              <a:t> false, true </a:t>
            </a:r>
            <a:r>
              <a:rPr lang="ko-KR" altLang="en-US" baseline="0" dirty="0" smtClean="0"/>
              <a:t>를 이용할 때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변경하였을 때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read-tree –mu HEAD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이용하여 </a:t>
            </a:r>
            <a:r>
              <a:rPr lang="en-US" altLang="ko-KR" baseline="0" dirty="0" smtClean="0"/>
              <a:t>ls –al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working directory </a:t>
            </a:r>
            <a:r>
              <a:rPr lang="ko-KR" altLang="en-US" baseline="0" dirty="0" smtClean="0"/>
              <a:t>의 파일 확인 함</a:t>
            </a:r>
            <a:r>
              <a:rPr lang="en-US" altLang="ko-KR" baseline="0" dirty="0" smtClean="0"/>
              <a:t>.(true</a:t>
            </a:r>
            <a:r>
              <a:rPr lang="ko-KR" altLang="en-US" baseline="0" dirty="0" err="1" smtClean="0"/>
              <a:t>일때만</a:t>
            </a:r>
            <a:r>
              <a:rPr lang="ko-KR" altLang="en-US" baseline="0" dirty="0" smtClean="0"/>
              <a:t> 동작함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false, true</a:t>
            </a:r>
            <a:r>
              <a:rPr lang="ko-KR" altLang="en-US" dirty="0" smtClean="0"/>
              <a:t>를 이용할 때</a:t>
            </a:r>
            <a:r>
              <a:rPr lang="en-US" altLang="ko-KR" dirty="0" smtClean="0"/>
              <a:t>, sparse-checkout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disabl</a:t>
            </a:r>
            <a:r>
              <a:rPr lang="ko-KR" altLang="en-US" baseline="0" dirty="0" smtClean="0"/>
              <a:t>은 먹지 않음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시킴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Re: regular</a:t>
            </a:r>
            <a:r>
              <a:rPr lang="en-US" altLang="ko-KR" baseline="0" dirty="0" smtClean="0"/>
              <a:t> expression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Re: regular</a:t>
            </a:r>
            <a:r>
              <a:rPr lang="en-US" altLang="ko-KR" baseline="0" dirty="0" smtClean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https://stackoverflow.com/questions/28760940/why-does-one-call-git-read-tree-after-a-sparse-checkout</a:t>
            </a:r>
          </a:p>
          <a:p>
            <a:r>
              <a:rPr lang="en-US" altLang="ko-KR" dirty="0" smtClean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</a:rPr>
              <a:t>를 수행하면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setting</a:t>
            </a:r>
            <a:r>
              <a:rPr lang="ko-KR" altLang="en-US" dirty="0" smtClean="0">
                <a:solidFill>
                  <a:srgbClr val="FF0000"/>
                </a:solidFill>
              </a:rPr>
              <a:t>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보여줌 </a:t>
            </a:r>
            <a:r>
              <a:rPr lang="en-US" altLang="ko-KR" dirty="0" smtClean="0"/>
              <a:t>(re</a:t>
            </a:r>
            <a:r>
              <a:rPr lang="ko-KR" altLang="en-US" dirty="0" smtClean="0"/>
              <a:t>는 보여주지 않음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 # sparse-checkout </a:t>
            </a:r>
            <a:r>
              <a:rPr lang="ko-KR" altLang="en-US" dirty="0" smtClean="0"/>
              <a:t>파일에 있는 내용을 보여줌 </a:t>
            </a:r>
            <a:r>
              <a:rPr lang="en-US" altLang="ko-KR" dirty="0" smtClean="0"/>
              <a:t>(re</a:t>
            </a:r>
            <a:r>
              <a:rPr lang="ko-KR" altLang="en-US" dirty="0" smtClean="0"/>
              <a:t>는 보여주지 않음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 </a:t>
            </a:r>
          </a:p>
          <a:p>
            <a:pPr marL="266700" lvl="1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 smtClean="0"/>
              <a:t>main|SPARSE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표시는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smtClean="0"/>
              <a:t>main)</a:t>
            </a:r>
            <a:r>
              <a:rPr lang="ko-KR" altLang="en-US" dirty="0" smtClean="0"/>
              <a:t>으로만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표현되고</a:t>
            </a:r>
            <a:r>
              <a:rPr lang="en-US" altLang="ko-KR" dirty="0" smtClean="0"/>
              <a:t>, reapply</a:t>
            </a:r>
            <a:r>
              <a:rPr lang="ko-KR" altLang="en-US" dirty="0" smtClean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 smtClean="0"/>
              <a:t>로 표현되지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 smtClean="0"/>
              <a:t>를 표시시키고자 하면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sparse-checkout set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다시 하던가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인위적으로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ko-KR" altLang="en-US" dirty="0" smtClean="0"/>
              <a:t>시켜줘야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 smtClean="0"/>
              <a:t>#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, disable</a:t>
            </a:r>
            <a:r>
              <a:rPr lang="ko-KR" altLang="en-US" dirty="0" smtClean="0"/>
              <a:t>은 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false , true</a:t>
            </a:r>
            <a:r>
              <a:rPr lang="ko-KR" altLang="en-US" dirty="0" smtClean="0"/>
              <a:t>변환과 </a:t>
            </a:r>
            <a:r>
              <a:rPr lang="ko-KR" altLang="en-US" dirty="0" err="1" smtClean="0"/>
              <a:t>연관없음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</a:t>
            </a:r>
            <a:r>
              <a:rPr lang="en-US" altLang="ko-KR" dirty="0" smtClean="0"/>
              <a:t>&gt;,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--patch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</a:t>
            </a:r>
            <a:r>
              <a:rPr lang="en-US" altLang="ko-KR" dirty="0" smtClean="0"/>
              <a:t>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Patch</a:t>
            </a:r>
            <a:r>
              <a:rPr lang="ko-KR" altLang="en-US" dirty="0" smtClean="0"/>
              <a:t>단위로 검토할 수 있음  참고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blog.outsider.ne.kr/1247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S(split)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hunk</a:t>
            </a:r>
            <a:r>
              <a:rPr lang="ko-KR" altLang="en-US" dirty="0" smtClean="0"/>
              <a:t>만 선택</a:t>
            </a:r>
            <a:r>
              <a:rPr lang="en-US" altLang="ko-KR" dirty="0" smtClean="0"/>
              <a:t>(y)</a:t>
            </a:r>
            <a:r>
              <a:rPr lang="ko-KR" altLang="en-US" dirty="0" smtClean="0"/>
              <a:t>하고 완료</a:t>
            </a:r>
            <a:r>
              <a:rPr lang="en-US" altLang="ko-KR" dirty="0"/>
              <a:t> </a:t>
            </a:r>
            <a:r>
              <a:rPr lang="ko-KR" altLang="en-US" dirty="0" smtClean="0"/>
              <a:t>후에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다시 </a:t>
            </a:r>
            <a:r>
              <a:rPr lang="en-US" altLang="ko-KR" dirty="0" smtClean="0"/>
              <a:t>add -p</a:t>
            </a:r>
            <a:r>
              <a:rPr lang="ko-KR" altLang="en-US" dirty="0" smtClean="0"/>
              <a:t>를 통하여 똑 같은 과정을 진행하여 수정사항을 분리하여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완료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github.com/fasthill/hello_python.git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차이가 없음</a:t>
            </a:r>
            <a:r>
              <a:rPr lang="en-US" altLang="ko-KR" dirty="0" smtClean="0">
                <a:solidFill>
                  <a:srgbClr val="FF0000"/>
                </a:solidFill>
              </a:rPr>
              <a:t>. –f option </a:t>
            </a:r>
            <a:r>
              <a:rPr lang="ko-KR" altLang="en-US" dirty="0" smtClean="0">
                <a:solidFill>
                  <a:srgbClr val="FF0000"/>
                </a:solidFill>
              </a:rPr>
              <a:t>차이가 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sparse-checkout </a:t>
            </a:r>
            <a:r>
              <a:rPr lang="en-US" altLang="ko-KR" dirty="0" smtClean="0"/>
              <a:t>reapply</a:t>
            </a:r>
          </a:p>
          <a:p>
            <a:pPr marL="266700" lvl="1" indent="0">
              <a:buNone/>
            </a:pPr>
            <a:r>
              <a:rPr lang="en-US" altLang="ko-KR" dirty="0" smtClean="0"/>
              <a:t>$ ls</a:t>
            </a:r>
          </a:p>
          <a:p>
            <a:pPr marL="266700" lvl="1" indent="0">
              <a:buNone/>
            </a:pPr>
            <a:r>
              <a:rPr lang="en-US" altLang="ko-KR" dirty="0" smtClean="0"/>
              <a:t>Working directory</a:t>
            </a:r>
            <a:r>
              <a:rPr lang="ko-KR" altLang="en-US" dirty="0" smtClean="0"/>
              <a:t>에서 사용하는 방법과 동일함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read-tree –mu HEAD</a:t>
            </a:r>
            <a:r>
              <a:rPr lang="ko-KR" altLang="en-US" dirty="0" smtClean="0"/>
              <a:t>는 언제 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reapply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reload.</a:t>
            </a:r>
          </a:p>
          <a:p>
            <a:pPr lvl="1"/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사용하거나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 smtClean="0"/>
              <a:t>$ </a:t>
            </a:r>
            <a:r>
              <a:rPr lang="en-US" altLang="ko-KR" dirty="0"/>
              <a:t>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</a:t>
            </a:r>
            <a:r>
              <a:rPr lang="en-US" altLang="ko-KR" dirty="0" smtClean="0"/>
              <a:t>-v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Commit</a:t>
            </a:r>
            <a:r>
              <a:rPr lang="ko-KR" altLang="en-US" dirty="0" smtClean="0"/>
              <a:t>변경사항을 다시 한번 확인시켜 줌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Editor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pop</a:t>
            </a:r>
            <a:r>
              <a:rPr lang="ko-KR" altLang="en-US" dirty="0"/>
              <a:t> </a:t>
            </a:r>
            <a:r>
              <a:rPr lang="en-US" altLang="ko-KR" dirty="0" smtClean="0"/>
              <a:t>up</a:t>
            </a:r>
            <a:r>
              <a:rPr lang="ko-KR" altLang="en-US" dirty="0" smtClean="0"/>
              <a:t>되면서 변경사항을 확인하고 </a:t>
            </a:r>
            <a:r>
              <a:rPr lang="en-US" altLang="ko-KR" dirty="0" smtClean="0"/>
              <a:t>commit message </a:t>
            </a:r>
            <a:r>
              <a:rPr lang="ko-KR" altLang="en-US" dirty="0" smtClean="0"/>
              <a:t>기록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log --no-merges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Merge</a:t>
            </a:r>
            <a:r>
              <a:rPr lang="ko-KR" altLang="en-US" dirty="0" smtClean="0"/>
              <a:t>명령으로 발생되는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제외한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 smtClean="0"/>
              <a:t>수정 내용 확인하기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 smtClean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show commit-ID,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show HEAD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Commit</a:t>
            </a:r>
            <a:r>
              <a:rPr lang="ko-KR" altLang="en-US" dirty="0" smtClean="0"/>
              <a:t>에 포함된 변경내용을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</a:t>
            </a:r>
            <a:r>
              <a:rPr lang="en-US" altLang="ko-KR" dirty="0" smtClean="0"/>
              <a:t>commit-ID~ commit-ID </a:t>
            </a:r>
            <a:r>
              <a:rPr lang="en-US" altLang="ko-KR" dirty="0"/>
              <a:t>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</a:t>
            </a:r>
            <a:r>
              <a:rPr lang="en-US" altLang="ko-KR" dirty="0" smtClean="0"/>
              <a:t>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이전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switch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3432</Words>
  <Application>Microsoft Office PowerPoint</Application>
  <PresentationFormat>화면 슬라이드 쇼(4:3)</PresentationFormat>
  <Paragraphs>501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683</cp:revision>
  <dcterms:created xsi:type="dcterms:W3CDTF">2021-03-25T01:55:58Z</dcterms:created>
  <dcterms:modified xsi:type="dcterms:W3CDTF">2021-04-25T09:58:15Z</dcterms:modified>
</cp:coreProperties>
</file>