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288" r:id="rId32"/>
    <p:sldId id="289" r:id="rId33"/>
    <p:sldId id="291" r:id="rId34"/>
    <p:sldId id="292" r:id="rId35"/>
    <p:sldId id="290" r:id="rId36"/>
    <p:sldId id="259" r:id="rId37"/>
    <p:sldId id="355" r:id="rId38"/>
    <p:sldId id="368" r:id="rId39"/>
    <p:sldId id="384" r:id="rId40"/>
    <p:sldId id="387" r:id="rId41"/>
    <p:sldId id="388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3" r:id="rId52"/>
    <p:sldId id="401" r:id="rId53"/>
    <p:sldId id="402" r:id="rId54"/>
    <p:sldId id="389" r:id="rId55"/>
    <p:sldId id="390" r:id="rId56"/>
    <p:sldId id="391" r:id="rId57"/>
    <p:sldId id="362" r:id="rId58"/>
    <p:sldId id="370" r:id="rId59"/>
    <p:sldId id="369" r:id="rId60"/>
    <p:sldId id="363" r:id="rId61"/>
    <p:sldId id="365" r:id="rId62"/>
    <p:sldId id="339" r:id="rId63"/>
    <p:sldId id="383" r:id="rId64"/>
    <p:sldId id="385" r:id="rId65"/>
    <p:sldId id="386" r:id="rId66"/>
    <p:sldId id="414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909" autoAdjust="0"/>
  </p:normalViewPr>
  <p:slideViewPr>
    <p:cSldViewPr snapToGrid="0">
      <p:cViewPr varScale="1">
        <p:scale>
          <a:sx n="85" d="100"/>
          <a:sy n="85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workflo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0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3267</TotalTime>
  <Words>2225</Words>
  <Application>Microsoft Office PowerPoint</Application>
  <PresentationFormat>화면 슬라이드 쇼(4:3)</PresentationFormat>
  <Paragraphs>542</Paragraphs>
  <Slides>66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  <vt:lpstr>이슈관리하기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487</cp:revision>
  <dcterms:created xsi:type="dcterms:W3CDTF">2021-03-25T01:55:58Z</dcterms:created>
  <dcterms:modified xsi:type="dcterms:W3CDTF">2021-04-07T05:07:48Z</dcterms:modified>
</cp:coreProperties>
</file>