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69" r:id="rId2"/>
    <p:sldId id="261" r:id="rId3"/>
    <p:sldId id="352" r:id="rId4"/>
    <p:sldId id="328" r:id="rId5"/>
    <p:sldId id="329" r:id="rId6"/>
    <p:sldId id="353" r:id="rId7"/>
    <p:sldId id="330" r:id="rId8"/>
    <p:sldId id="331" r:id="rId9"/>
    <p:sldId id="333" r:id="rId10"/>
    <p:sldId id="334" r:id="rId11"/>
    <p:sldId id="332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41" r:id="rId20"/>
    <p:sldId id="343" r:id="rId21"/>
    <p:sldId id="344" r:id="rId22"/>
    <p:sldId id="346" r:id="rId23"/>
    <p:sldId id="345" r:id="rId24"/>
    <p:sldId id="350" r:id="rId25"/>
    <p:sldId id="349" r:id="rId26"/>
    <p:sldId id="348" r:id="rId27"/>
    <p:sldId id="347" r:id="rId28"/>
    <p:sldId id="351" r:id="rId29"/>
    <p:sldId id="283" r:id="rId30"/>
    <p:sldId id="354" r:id="rId31"/>
    <p:sldId id="356" r:id="rId32"/>
    <p:sldId id="359" r:id="rId33"/>
    <p:sldId id="357" r:id="rId34"/>
    <p:sldId id="361" r:id="rId35"/>
    <p:sldId id="362" r:id="rId36"/>
    <p:sldId id="36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87860" autoAdjust="0"/>
  </p:normalViewPr>
  <p:slideViewPr>
    <p:cSldViewPr snapToGrid="0">
      <p:cViewPr varScale="1">
        <p:scale>
          <a:sx n="90" d="100"/>
          <a:sy n="90" d="100"/>
        </p:scale>
        <p:origin x="19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만 올라가 있는지 확이 필요 그런지 확인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3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85837"/>
            <a:ext cx="8810625" cy="503872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204787" y="3932237"/>
            <a:ext cx="27717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0000FF"/>
                </a:solidFill>
              </a:rPr>
              <a:t> 등록된 </a:t>
            </a:r>
            <a:r>
              <a:rPr lang="ko-KR" altLang="en-US" sz="1600">
                <a:solidFill>
                  <a:srgbClr val="0000FF"/>
                </a:solidFill>
              </a:rPr>
              <a:t>이메일 확인후 클릭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81709" y="4025900"/>
            <a:ext cx="1504591" cy="323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2709" y="1117599"/>
            <a:ext cx="907691" cy="224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6964" y="43980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1477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35100"/>
            <a:ext cx="8537497" cy="430371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8509" y="2285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028700"/>
            <a:ext cx="8734425" cy="5126037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9109" y="5791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10089" y="57911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6695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" y="1368308"/>
            <a:ext cx="9079106" cy="483864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등록 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65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41400"/>
            <a:ext cx="2505075" cy="5105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07" y="1041400"/>
            <a:ext cx="2962275" cy="30861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2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055828"/>
            <a:ext cx="9099796" cy="4849672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10" idx="3"/>
          </p:cNvCxnSpPr>
          <p:nvPr/>
        </p:nvCxnSpPr>
        <p:spPr>
          <a:xfrm>
            <a:off x="8406699" y="1055828"/>
            <a:ext cx="343601" cy="671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664" y="8865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7199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5" y="1351424"/>
            <a:ext cx="9164727" cy="488427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10809" y="42417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3022598"/>
            <a:ext cx="1250591" cy="254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개인 </a:t>
            </a:r>
            <a:r>
              <a:rPr lang="en-US" altLang="ko-KR" dirty="0"/>
              <a:t>profile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592774" y="2980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73923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352564"/>
            <a:ext cx="9114926" cy="4857736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배경 색 선정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87809" y="34289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774" y="33867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2045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" y="1409700"/>
            <a:ext cx="9103039" cy="48514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이메일 확인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87809" y="397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39328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5850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444"/>
            <a:ext cx="9139734" cy="487095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809" y="52450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774" y="51942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0636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89"/>
            <a:ext cx="9162494" cy="48830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889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연결 </a:t>
            </a:r>
            <a:r>
              <a:rPr lang="en-US" altLang="ko-KR" dirty="0"/>
              <a:t>(https://github.com)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61361" y="1937982"/>
            <a:ext cx="655093" cy="341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7195" y="52543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91389" y="22791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4689" y="568807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혹은 여기를 클릭</a:t>
            </a:r>
          </a:p>
        </p:txBody>
      </p:sp>
    </p:spTree>
    <p:extLst>
      <p:ext uri="{BB962C8B-B14F-4D97-AF65-F5344CB8AC3E}">
        <p14:creationId xmlns:p14="http://schemas.microsoft.com/office/powerpoint/2010/main" val="24007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71600"/>
            <a:ext cx="9103039" cy="4851400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저장소의 기본 </a:t>
            </a:r>
            <a:r>
              <a:rPr lang="en-US" altLang="ko-KR" dirty="0"/>
              <a:t>branch</a:t>
            </a:r>
            <a:r>
              <a:rPr lang="ko-KR" altLang="en-US" dirty="0"/>
              <a:t> 명칭 변경 </a:t>
            </a:r>
            <a:r>
              <a:rPr lang="en-US" altLang="ko-KR" dirty="0"/>
              <a:t>(</a:t>
            </a:r>
            <a:r>
              <a:rPr lang="ko-KR" altLang="en-US" dirty="0"/>
              <a:t>그냥 </a:t>
            </a:r>
            <a:r>
              <a:rPr lang="en-US" altLang="ko-KR" dirty="0"/>
              <a:t>main </a:t>
            </a:r>
            <a:r>
              <a:rPr lang="ko-KR" altLang="en-US" dirty="0"/>
              <a:t>으로 유지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22868" y="2108199"/>
            <a:ext cx="1377591" cy="254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45400" y="97819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오른쪽 </a:t>
            </a:r>
            <a:r>
              <a:rPr lang="en-US" altLang="ko-KR" sz="1200" dirty="0"/>
              <a:t>+ </a:t>
            </a:r>
            <a:r>
              <a:rPr lang="ko-KR" altLang="en-US" sz="1200" dirty="0"/>
              <a:t>클릭</a:t>
            </a:r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8196192" y="1255189"/>
            <a:ext cx="304267" cy="72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62962" y="2971799"/>
            <a:ext cx="2009293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rgbClr val="0000FF"/>
                </a:solidFill>
              </a:rPr>
              <a:t>② 저장소 이름 입력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025900" y="3251200"/>
            <a:ext cx="641487" cy="190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663700" y="4375150"/>
            <a:ext cx="647700" cy="952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16" y="114130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8665" y="42058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3055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04"/>
            <a:ext cx="9147315" cy="487499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이름 </a:t>
            </a:r>
            <a:r>
              <a:rPr lang="en-US" altLang="ko-KR" dirty="0"/>
              <a:t>: </a:t>
            </a:r>
            <a:r>
              <a:rPr lang="en-US" altLang="ko-KR" dirty="0" err="1"/>
              <a:t>my_first_repo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258769" y="5740399"/>
            <a:ext cx="1094032" cy="279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74569" y="3308350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445000" y="2482850"/>
            <a:ext cx="1026869" cy="2476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74569" y="3680888"/>
            <a:ext cx="647700" cy="825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3734" y="5740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66891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61094"/>
            <a:ext cx="9122752" cy="4861906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등록 후 첫 화면</a:t>
            </a:r>
            <a:endParaRPr lang="en-US" altLang="ko-KR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14400" y="3632200"/>
            <a:ext cx="292100" cy="4064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25769" y="54863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8882" y="57150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83370" y="2276669"/>
            <a:ext cx="400768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19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50698" cy="48768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저장소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004769" y="3225799"/>
            <a:ext cx="5606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93769" y="32257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01669" y="1331389"/>
            <a:ext cx="700331" cy="185419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" y="1267684"/>
            <a:ext cx="8956874" cy="499817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08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303134"/>
            <a:ext cx="9160016" cy="4881766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 rot="2957464">
            <a:off x="336351" y="2159000"/>
            <a:ext cx="508000" cy="254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4500" y="2561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6934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302"/>
            <a:ext cx="9141314" cy="4871798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Sign in </a:t>
            </a:r>
            <a:r>
              <a:rPr lang="ko-KR" altLang="en-US" dirty="0"/>
              <a:t>후 첫 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916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87323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1700" y="30565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574801" y="3162300"/>
            <a:ext cx="596899" cy="63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391198"/>
            <a:ext cx="9113927" cy="48572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원격저장소 연결을 위한  화면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825499"/>
            <a:ext cx="8642350" cy="505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주소 </a:t>
            </a:r>
            <a:r>
              <a:rPr lang="en-US" altLang="ko-KR" dirty="0"/>
              <a:t>copy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892300" y="1331389"/>
            <a:ext cx="1079500" cy="181821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77869" y="3136899"/>
            <a:ext cx="2097331" cy="228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7811664" y="3263899"/>
            <a:ext cx="367136" cy="34290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92301" y="3136898"/>
            <a:ext cx="419100" cy="22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4929" y="363220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혹은 여기를 클릭하여 복사</a:t>
            </a:r>
          </a:p>
        </p:txBody>
      </p:sp>
    </p:spTree>
    <p:extLst>
      <p:ext uri="{BB962C8B-B14F-4D97-AF65-F5344CB8AC3E}">
        <p14:creationId xmlns:p14="http://schemas.microsoft.com/office/powerpoint/2010/main" val="3605844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87" y="1120545"/>
            <a:ext cx="8642350" cy="237195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ko-KR" altLang="en-US" dirty="0">
                <a:latin typeface="+mn-ea"/>
              </a:rPr>
              <a:t>원격 저장소 주소 연결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add origin </a:t>
            </a:r>
            <a:r>
              <a:rPr lang="en-US" altLang="ko-KR" dirty="0">
                <a:latin typeface="+mn-ea"/>
              </a:rPr>
              <a:t>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   -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연결시</a:t>
            </a:r>
            <a:r>
              <a:rPr lang="ko-KR" altLang="en-US" dirty="0">
                <a:latin typeface="+mn-ea"/>
              </a:rPr>
              <a:t> 한 번만 수행</a:t>
            </a:r>
            <a:endParaRPr lang="en-US" altLang="ko-KR" dirty="0">
              <a:latin typeface="+mn-ea"/>
            </a:endParaRP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remote -v</a:t>
            </a:r>
          </a:p>
          <a:p>
            <a:pPr marL="266700" lvl="1" indent="0"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EB9081-48C1-4CAD-A063-C53B32024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492500"/>
            <a:ext cx="6934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1" y="904844"/>
            <a:ext cx="71342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 처음 자료 보내기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3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 자료 보내기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에서 명령어 입력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최초 자료 보내기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–u origin main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혹은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 --set-upstream origin main 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이후에는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push</a:t>
            </a:r>
            <a:r>
              <a:rPr lang="ko-KR" altLang="en-US" dirty="0">
                <a:latin typeface="+mn-ea"/>
              </a:rPr>
              <a:t>만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뜻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을 원격저장소인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있는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보내고 일치시킨다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화면이 나오면 </a:t>
            </a:r>
            <a:r>
              <a:rPr lang="en-US" altLang="ko-KR" dirty="0">
                <a:latin typeface="+mn-ea"/>
              </a:rPr>
              <a:t>sign in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아무런 질문이 나오지 이미 </a:t>
            </a:r>
            <a:r>
              <a:rPr lang="en-US" altLang="ko-KR" dirty="0">
                <a:latin typeface="+mn-ea"/>
              </a:rPr>
              <a:t>sign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in</a:t>
            </a:r>
            <a:r>
              <a:rPr lang="ko-KR" altLang="en-US" dirty="0">
                <a:latin typeface="+mn-ea"/>
              </a:rPr>
              <a:t> 상태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lvl="1"/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8FAFB0-E457-40DC-AC11-F53D7DBC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04" y="3456299"/>
            <a:ext cx="2170146" cy="18937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FE6438-20B9-430C-A8AA-DE75EE3D2B5A}"/>
              </a:ext>
            </a:extLst>
          </p:cNvPr>
          <p:cNvSpPr/>
          <p:nvPr/>
        </p:nvSpPr>
        <p:spPr>
          <a:xfrm>
            <a:off x="5152053" y="4242226"/>
            <a:ext cx="1259101" cy="211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03690D-B1E7-4954-BE94-9F0AB1CA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71" y="5545766"/>
            <a:ext cx="2188397" cy="906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EB80A3-B804-4B2F-8C4E-F96B53EE514C}"/>
              </a:ext>
            </a:extLst>
          </p:cNvPr>
          <p:cNvSpPr txBox="1"/>
          <p:nvPr/>
        </p:nvSpPr>
        <p:spPr>
          <a:xfrm>
            <a:off x="6344765" y="43723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75D4713-57EF-4511-B6F8-FFC8C43DF070}"/>
              </a:ext>
            </a:extLst>
          </p:cNvPr>
          <p:cNvSpPr/>
          <p:nvPr/>
        </p:nvSpPr>
        <p:spPr>
          <a:xfrm rot="5400000">
            <a:off x="5675873" y="5258753"/>
            <a:ext cx="220592" cy="307777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2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reload </a:t>
            </a:r>
            <a:r>
              <a:rPr lang="ko-KR" altLang="en-US" dirty="0">
                <a:latin typeface="+mn-ea"/>
              </a:rPr>
              <a:t>버튼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주소칸</a:t>
            </a:r>
            <a:r>
              <a:rPr lang="ko-KR" altLang="en-US" dirty="0">
                <a:latin typeface="+mn-ea"/>
              </a:rPr>
              <a:t>  앞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 후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push </a:t>
            </a:r>
            <a:r>
              <a:rPr lang="ko-KR" altLang="en-US" dirty="0">
                <a:latin typeface="+mn-ea"/>
              </a:rPr>
              <a:t>등 원격저장소의 내용이 바뀌는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반드시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reload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버튼을 클릭하여 확인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2043964"/>
            <a:ext cx="4230688" cy="7535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14500" y="2043964"/>
            <a:ext cx="482599" cy="305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965" y="1900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7A829-97EB-4C1B-83F2-0E3ACA786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87" y="3369339"/>
            <a:ext cx="7315200" cy="274558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6194033" y="4571999"/>
            <a:ext cx="543739" cy="174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BD23B-914C-4A7E-BB7F-6B872BAE85B3}"/>
              </a:ext>
            </a:extLst>
          </p:cNvPr>
          <p:cNvSpPr txBox="1"/>
          <p:nvPr/>
        </p:nvSpPr>
        <p:spPr>
          <a:xfrm>
            <a:off x="6758320" y="46266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79AF30-3635-40D8-94EA-2264669C41C6}"/>
              </a:ext>
            </a:extLst>
          </p:cNvPr>
          <p:cNvCxnSpPr>
            <a:cxnSpLocks/>
          </p:cNvCxnSpPr>
          <p:nvPr/>
        </p:nvCxnSpPr>
        <p:spPr>
          <a:xfrm>
            <a:off x="1941816" y="2349500"/>
            <a:ext cx="606175" cy="10795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60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로컬에서 진행된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히스토리가 그대로 저장된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D4ED46D-EE43-4A09-BD2E-4AB8A1F7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03261"/>
            <a:ext cx="5774076" cy="3914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5385AE-173C-4689-996A-DDE09BE3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2354816"/>
            <a:ext cx="3705225" cy="35528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0B05CF-AFC7-469E-B372-63F7875B707E}"/>
              </a:ext>
            </a:extLst>
          </p:cNvPr>
          <p:cNvSpPr/>
          <p:nvPr/>
        </p:nvSpPr>
        <p:spPr>
          <a:xfrm>
            <a:off x="5843993" y="2516160"/>
            <a:ext cx="77256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BDCAFF-64E0-4B64-AE0B-102DD045467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39820" y="2619407"/>
            <a:ext cx="604173" cy="29614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A0339C-7CF1-4B6F-A8A9-D0B888A21A3C}"/>
              </a:ext>
            </a:extLst>
          </p:cNvPr>
          <p:cNvSpPr/>
          <p:nvPr/>
        </p:nvSpPr>
        <p:spPr>
          <a:xfrm>
            <a:off x="6606283" y="3201959"/>
            <a:ext cx="2377854" cy="206493"/>
          </a:xfrm>
          <a:prstGeom prst="rect">
            <a:avLst/>
          </a:prstGeom>
          <a:noFill/>
          <a:ln w="254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463B41E-729C-4BF8-9418-A885556CE206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228717" y="3305206"/>
            <a:ext cx="4377566" cy="49392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7D4905-E103-4456-B259-90E86181F51E}"/>
              </a:ext>
            </a:extLst>
          </p:cNvPr>
          <p:cNvSpPr txBox="1"/>
          <p:nvPr/>
        </p:nvSpPr>
        <p:spPr>
          <a:xfrm>
            <a:off x="5347672" y="5927715"/>
            <a:ext cx="392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Bash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$ git –branches –</a:t>
            </a:r>
            <a:r>
              <a:rPr lang="en-US" altLang="ko-KR" sz="1400" dirty="0" err="1">
                <a:latin typeface="+mn-ea"/>
              </a:rPr>
              <a:t>oneline</a:t>
            </a:r>
            <a:r>
              <a:rPr lang="en-US" altLang="ko-KR" sz="1400" dirty="0">
                <a:latin typeface="+mn-ea"/>
              </a:rPr>
              <a:t> –graph 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97FD-B153-4E46-B352-B126024835A0}"/>
              </a:ext>
            </a:extLst>
          </p:cNvPr>
          <p:cNvSpPr txBox="1"/>
          <p:nvPr/>
        </p:nvSpPr>
        <p:spPr>
          <a:xfrm>
            <a:off x="1004968" y="5927715"/>
            <a:ext cx="3320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+mn-ea"/>
              </a:rPr>
              <a:t>Github</a:t>
            </a:r>
            <a:r>
              <a:rPr lang="ko-KR" altLang="en-US" sz="1400" dirty="0">
                <a:latin typeface="+mn-ea"/>
              </a:rPr>
              <a:t>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9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원격브랜치</a:t>
            </a:r>
            <a:r>
              <a:rPr lang="ko-KR" altLang="en-US" dirty="0">
                <a:latin typeface="+mn-ea"/>
              </a:rPr>
              <a:t> 확인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원격에는 </a:t>
            </a:r>
            <a:r>
              <a:rPr lang="en-US" altLang="ko-KR" dirty="0">
                <a:latin typeface="+mn-ea"/>
              </a:rPr>
              <a:t>main </a:t>
            </a:r>
            <a:r>
              <a:rPr lang="ko-KR" altLang="en-US" dirty="0" err="1">
                <a:latin typeface="+mn-ea"/>
              </a:rPr>
              <a:t>브랜치만</a:t>
            </a:r>
            <a:r>
              <a:rPr lang="ko-KR" altLang="en-US" dirty="0">
                <a:latin typeface="+mn-ea"/>
              </a:rPr>
              <a:t> 존재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개의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존재 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310EF-FFB4-42B1-BF0C-812C862B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2067716"/>
            <a:ext cx="7315200" cy="2745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91362E-5FD5-4203-89CE-73475B897CA9}"/>
              </a:ext>
            </a:extLst>
          </p:cNvPr>
          <p:cNvSpPr/>
          <p:nvPr/>
        </p:nvSpPr>
        <p:spPr>
          <a:xfrm>
            <a:off x="1640133" y="2869224"/>
            <a:ext cx="640731" cy="22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3036C5-4D2A-4AF9-B204-30B2898D5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13" y="5300213"/>
            <a:ext cx="5734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도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원할 경우 아래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Feature-1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checkout</a:t>
            </a:r>
            <a:r>
              <a:rPr lang="ko-KR" altLang="en-US" dirty="0">
                <a:latin typeface="+mn-ea"/>
              </a:rPr>
              <a:t>하여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 feature-1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 –u origin feature-1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>
                <a:latin typeface="+mn-ea"/>
              </a:rPr>
              <a:t>이후는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만 진행 </a:t>
            </a:r>
            <a:r>
              <a:rPr lang="en-US" altLang="ko-KR" dirty="0">
                <a:latin typeface="+mn-ea"/>
              </a:rPr>
              <a:t>(feature-1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9CC030-D6C9-4619-A019-7025F58E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68" y="4316666"/>
            <a:ext cx="73818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7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153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개로 변경됨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명은 로컬과 동일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7CA4A-4BAE-4EEE-B188-5E79F50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75877"/>
            <a:ext cx="7850366" cy="34615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835E-8371-4742-A099-3D1DCC4D1624}"/>
              </a:ext>
            </a:extLst>
          </p:cNvPr>
          <p:cNvSpPr/>
          <p:nvPr/>
        </p:nvSpPr>
        <p:spPr>
          <a:xfrm>
            <a:off x="539551" y="3084981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B080FF-FAEC-4F44-B3B5-D55D4854F3CC}"/>
              </a:ext>
            </a:extLst>
          </p:cNvPr>
          <p:cNvCxnSpPr>
            <a:cxnSpLocks/>
          </p:cNvCxnSpPr>
          <p:nvPr/>
        </p:nvCxnSpPr>
        <p:spPr>
          <a:xfrm>
            <a:off x="841638" y="3298004"/>
            <a:ext cx="329616" cy="26199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6F5E9A-BA46-4DD3-BE9F-F50615EB92D0}"/>
              </a:ext>
            </a:extLst>
          </p:cNvPr>
          <p:cNvSpPr txBox="1"/>
          <p:nvPr/>
        </p:nvSpPr>
        <p:spPr>
          <a:xfrm>
            <a:off x="149739" y="30849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7384A-3C1A-4D33-8A06-225939D42543}"/>
              </a:ext>
            </a:extLst>
          </p:cNvPr>
          <p:cNvSpPr/>
          <p:nvPr/>
        </p:nvSpPr>
        <p:spPr>
          <a:xfrm>
            <a:off x="1713782" y="3084981"/>
            <a:ext cx="772564" cy="206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5EF7B7A-3B3D-4441-B2A1-26EFD5BBF0C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13782" y="1921267"/>
            <a:ext cx="386282" cy="116371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D769E4-9DE4-46BA-BF96-F9A4E5598733}"/>
              </a:ext>
            </a:extLst>
          </p:cNvPr>
          <p:cNvSpPr/>
          <p:nvPr/>
        </p:nvSpPr>
        <p:spPr>
          <a:xfrm>
            <a:off x="623306" y="4508837"/>
            <a:ext cx="772564" cy="4946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4900C1-E973-4763-8EE6-3BE73FB15C8C}"/>
              </a:ext>
            </a:extLst>
          </p:cNvPr>
          <p:cNvCxnSpPr>
            <a:cxnSpLocks/>
          </p:cNvCxnSpPr>
          <p:nvPr/>
        </p:nvCxnSpPr>
        <p:spPr>
          <a:xfrm flipH="1">
            <a:off x="1430906" y="3345123"/>
            <a:ext cx="669159" cy="128110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6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원격저장소</a:t>
            </a:r>
            <a:r>
              <a:rPr lang="ko-KR" altLang="en-US" dirty="0"/>
              <a:t> 자료 확인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69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에서 확인하기 </a:t>
            </a:r>
            <a:r>
              <a:rPr lang="en-US" altLang="ko-KR" dirty="0"/>
              <a:t>(</a:t>
            </a:r>
            <a:r>
              <a:rPr lang="ko-KR" altLang="en-US" dirty="0"/>
              <a:t>연습해 보기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gitplace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 아무런 내용이나 변경 수정하고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별로 아래 명령 연습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checkout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add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commit –m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log –branches –</a:t>
            </a:r>
            <a:r>
              <a:rPr lang="en-US" altLang="ko-KR" dirty="0" err="1">
                <a:latin typeface="+mn-ea"/>
              </a:rPr>
              <a:t>oneline</a:t>
            </a:r>
            <a:r>
              <a:rPr lang="en-US" altLang="ko-KR" dirty="0">
                <a:latin typeface="+mn-ea"/>
              </a:rPr>
              <a:t> --branches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</a:p>
          <a:p>
            <a:pPr lvl="1"/>
            <a:r>
              <a:rPr lang="ko-KR" altLang="en-US" dirty="0">
                <a:latin typeface="+mn-ea"/>
              </a:rPr>
              <a:t>원격 저장소 변경 내용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151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43012"/>
            <a:ext cx="5905500" cy="4829175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09377" y="5470286"/>
            <a:ext cx="3725246" cy="40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1689" y="58797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7696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27100"/>
            <a:ext cx="7334250" cy="52514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6" y="1612899"/>
            <a:ext cx="7829468" cy="3022602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960437"/>
            <a:ext cx="6061075" cy="5267325"/>
          </a:xfrm>
          <a:prstGeom prst="rect">
            <a:avLst/>
          </a:prstGeom>
        </p:spPr>
      </p:pic>
      <p:sp>
        <p:nvSpPr>
          <p:cNvPr id="6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16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473200"/>
            <a:ext cx="7834414" cy="388620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62609" y="4483100"/>
            <a:ext cx="3725246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11959" y="51901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1927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42975"/>
            <a:ext cx="6934200" cy="2990850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계정만들기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1952625" y="3855908"/>
            <a:ext cx="6950075" cy="505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등록한 이메일 주소로 가서 확인 과정 진행</a:t>
            </a:r>
            <a:endParaRPr lang="en-US" altLang="ko-KR" dirty="0">
              <a:solidFill>
                <a:srgbClr val="0000FF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27300" y="2476500"/>
            <a:ext cx="38735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543</Words>
  <Application>Microsoft Office PowerPoint</Application>
  <PresentationFormat>화면 슬라이드 쇼(4:3)</PresentationFormat>
  <Paragraphs>149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Github 계정만들기</vt:lpstr>
      <vt:lpstr>원격저장소 연결을 위한  화면</vt:lpstr>
      <vt:lpstr>원격저장소 연결</vt:lpstr>
      <vt:lpstr>원격저장소에 처음 자료 보내기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  <vt:lpstr>원격저장소 자료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User</cp:lastModifiedBy>
  <cp:revision>406</cp:revision>
  <dcterms:created xsi:type="dcterms:W3CDTF">2021-03-25T01:55:58Z</dcterms:created>
  <dcterms:modified xsi:type="dcterms:W3CDTF">2021-04-03T09:33:26Z</dcterms:modified>
</cp:coreProperties>
</file>