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0496" autoAdjust="0"/>
  </p:normalViewPr>
  <p:slideViewPr>
    <p:cSldViewPr snapToGrid="0">
      <p:cViewPr varScale="1">
        <p:scale>
          <a:sx n="84" d="100"/>
          <a:sy n="84" d="100"/>
        </p:scale>
        <p:origin x="16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 # This will bring all the remote branches to your local.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–a # This will show you all the remote branches.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--track origin/develop #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git checkout -t origin/develop # 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 생성됨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–b develop origin/develop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이름으로 </a:t>
            </a:r>
            <a:r>
              <a:rPr lang="en-US" altLang="ko-KR" dirty="0">
                <a:solidFill>
                  <a:srgbClr val="FF0000"/>
                </a:solidFill>
              </a:rPr>
              <a:t>git push</a:t>
            </a:r>
            <a:r>
              <a:rPr lang="ko-KR" altLang="en-US" dirty="0">
                <a:solidFill>
                  <a:srgbClr val="FF0000"/>
                </a:solidFill>
              </a:rPr>
              <a:t>를 하면 처음 사용할 때만 </a:t>
            </a:r>
            <a:r>
              <a:rPr lang="en-US" altLang="ko-KR" dirty="0" err="1">
                <a:solidFill>
                  <a:srgbClr val="FF0000"/>
                </a:solidFill>
              </a:rPr>
              <a:t>compate&amp;PR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알림판이 보이고 이후부터는 따로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  <a:r>
              <a:rPr lang="ko-KR" altLang="en-US" dirty="0">
                <a:solidFill>
                  <a:srgbClr val="FF0000"/>
                </a:solidFill>
              </a:rPr>
              <a:t>를 해야 함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브랜치명이</a:t>
            </a:r>
            <a:r>
              <a:rPr lang="ko-KR" altLang="en-US" dirty="0">
                <a:solidFill>
                  <a:srgbClr val="FF0000"/>
                </a:solidFill>
              </a:rPr>
              <a:t> 이전에 삭제된 </a:t>
            </a:r>
            <a:r>
              <a:rPr lang="ko-KR" altLang="en-US" dirty="0" err="1">
                <a:solidFill>
                  <a:srgbClr val="FF0000"/>
                </a:solidFill>
              </a:rPr>
              <a:t>브랜치명이라고</a:t>
            </a:r>
            <a:r>
              <a:rPr lang="ko-KR" altLang="en-US" dirty="0">
                <a:solidFill>
                  <a:srgbClr val="FF0000"/>
                </a:solidFill>
              </a:rPr>
              <a:t> 하더라도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반복사용하는</a:t>
            </a:r>
            <a:r>
              <a:rPr lang="ko-KR" altLang="en-US" dirty="0">
                <a:solidFill>
                  <a:srgbClr val="FF0000"/>
                </a:solidFill>
              </a:rPr>
              <a:t> 것으로 인식함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따라서 혼동을 방지하기 위하여는 한번 사용하고 지운 </a:t>
            </a:r>
            <a:r>
              <a:rPr lang="ko-KR" altLang="en-US" dirty="0" err="1">
                <a:solidFill>
                  <a:srgbClr val="FF0000"/>
                </a:solidFill>
              </a:rPr>
              <a:t>브랜치이름은</a:t>
            </a:r>
            <a:r>
              <a:rPr lang="ko-KR" altLang="en-US" dirty="0">
                <a:solidFill>
                  <a:srgbClr val="FF0000"/>
                </a:solidFill>
              </a:rPr>
              <a:t> 다시 사용하지 말도록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pull request has at the top of the page it's status. There's 3 </a:t>
            </a:r>
            <a:r>
              <a:rPr lang="en-US" altLang="ko-KR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possibilties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은 세가지 상태만 존재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open: pending, might need some change.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진행중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closed: refused,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반려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merged</a:t>
            </a:r>
            <a:r>
              <a:rPr lang="en-US" altLang="ko-KR" b="0" i="0">
                <a:solidFill>
                  <a:srgbClr val="242729"/>
                </a:solidFill>
                <a:effectLst/>
                <a:latin typeface="inherit"/>
              </a:rPr>
              <a:t>: accepted, 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</a:t>
            </a:r>
            <a:r>
              <a:rPr lang="ko-KR" altLang="en-US" baseline="0" dirty="0" err="1"/>
              <a:t>니네임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ichaisw/fork_sample.gi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github.io/OpenSourceGuide/book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7" y="2004535"/>
            <a:ext cx="7199996" cy="40288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757213" y="460390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91382" y="1828800"/>
            <a:ext cx="3541305" cy="277510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6417759" y="370995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861939" y="34329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https://github.com/MaStoTest/fork_sample.git 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sz="1050" dirty="0">
                <a:latin typeface="+mn-ea"/>
              </a:rPr>
              <a:t>) 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 다른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branch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는 복사되지 않으니 따로 받아야 함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checkout -t origin/</a:t>
            </a:r>
            <a:r>
              <a:rPr lang="ko-KR" altLang="en-US" sz="1400" dirty="0" err="1">
                <a:latin typeface="+mn-ea"/>
              </a:rPr>
              <a:t>브랜치명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81D60-E543-4EED-9727-AE43F434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63" y="3910785"/>
            <a:ext cx="6143626" cy="2149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2990527" y="5377358"/>
            <a:ext cx="945222" cy="33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2991751" y="4925011"/>
            <a:ext cx="945222" cy="236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5B3B6-F0AC-4363-BBC6-432EEC43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0" y="2819826"/>
            <a:ext cx="6791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exp.txt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자신을 이름을 기입하고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64" y="3688225"/>
            <a:ext cx="1695450" cy="13335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514127" y="4398380"/>
            <a:ext cx="1455637" cy="2893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–m ‘</a:t>
            </a:r>
            <a:r>
              <a:rPr lang="en-US" altLang="ko-KR" dirty="0" err="1">
                <a:latin typeface="+mn-ea"/>
              </a:rPr>
              <a:t>kangchul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02" y="2450923"/>
            <a:ext cx="59340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200" dirty="0">
                <a:latin typeface="+mn-ea"/>
              </a:rPr>
              <a:t>※ </a:t>
            </a:r>
            <a:r>
              <a:rPr lang="ko-KR" altLang="en-US" sz="1200" dirty="0">
                <a:latin typeface="+mn-ea"/>
              </a:rPr>
              <a:t>같은 </a:t>
            </a:r>
            <a:r>
              <a:rPr lang="ko-KR" altLang="en-US" sz="1200" dirty="0" err="1">
                <a:latin typeface="+mn-ea"/>
              </a:rPr>
              <a:t>브랜치</a:t>
            </a:r>
            <a:r>
              <a:rPr lang="ko-KR" altLang="en-US" sz="1200" dirty="0">
                <a:latin typeface="+mn-ea"/>
              </a:rPr>
              <a:t> 이름으로 </a:t>
            </a:r>
            <a:r>
              <a:rPr lang="en-US" altLang="ko-KR" sz="1200" dirty="0">
                <a:latin typeface="+mn-ea"/>
              </a:rPr>
              <a:t>push</a:t>
            </a:r>
            <a:r>
              <a:rPr lang="ko-KR" altLang="en-US" sz="1200" dirty="0">
                <a:latin typeface="+mn-ea"/>
              </a:rPr>
              <a:t>하면 두번째부터는 </a:t>
            </a:r>
            <a:r>
              <a:rPr lang="en-US" altLang="ko-KR" sz="1200" dirty="0">
                <a:latin typeface="+mn-ea"/>
              </a:rPr>
              <a:t>‘</a:t>
            </a:r>
            <a:r>
              <a:rPr lang="en-US" altLang="ko-KR" sz="1200" dirty="0" err="1">
                <a:latin typeface="+mn-ea"/>
              </a:rPr>
              <a:t>compare&amp;pull</a:t>
            </a:r>
            <a:r>
              <a:rPr lang="en-US" altLang="ko-KR" sz="1200" dirty="0">
                <a:latin typeface="+mn-ea"/>
              </a:rPr>
              <a:t> request’</a:t>
            </a:r>
            <a:r>
              <a:rPr lang="ko-KR" altLang="en-US" sz="1200" dirty="0">
                <a:latin typeface="+mn-ea"/>
              </a:rPr>
              <a:t>화면을 따로 나타나지 않음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0" y="2191315"/>
            <a:ext cx="8202733" cy="3751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19777" y="3585397"/>
            <a:ext cx="1562582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920343" y="2002971"/>
            <a:ext cx="2180725" cy="15824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59756" y="3411777"/>
            <a:ext cx="741937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137" y="33600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7" y="2223926"/>
            <a:ext cx="8667750" cy="36385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44951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08626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767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487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798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805645" y="4421527"/>
            <a:ext cx="145502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431696" y="4421527"/>
            <a:ext cx="145502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879459" y="4965963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26986"/>
            <a:ext cx="8105775" cy="38862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79987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6348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51922" y="220223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898248" y="19486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51921" y="3161513"/>
            <a:ext cx="2776068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2026986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</a:t>
            </a:r>
            <a:r>
              <a:rPr lang="ko-KR" altLang="en-US" sz="1400" dirty="0" err="1">
                <a:solidFill>
                  <a:srgbClr val="0000FF"/>
                </a:solidFill>
              </a:rPr>
              <a:t>변경내용도</a:t>
            </a:r>
            <a:r>
              <a:rPr lang="ko-KR" altLang="en-US" sz="1400" dirty="0">
                <a:solidFill>
                  <a:srgbClr val="0000FF"/>
                </a:solidFill>
              </a:rPr>
              <a:t>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053296"/>
            <a:ext cx="7674510" cy="515940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3158034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819646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470415" y="2189239"/>
            <a:ext cx="217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순서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159536" y="234312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33777" y="1141134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295022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465454" y="2921004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4724" y="2859005"/>
            <a:ext cx="249549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10" y="1975569"/>
            <a:ext cx="7715250" cy="39243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39458" y="4861188"/>
            <a:ext cx="2507015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781983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953965" y="4977114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9" y="1476291"/>
            <a:ext cx="8829675" cy="499395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3344" y="6030408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84560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9517" y="222233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4810975" y="222233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4854519" y="222233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04" y="1514412"/>
            <a:ext cx="8244853" cy="47113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5506" y="33507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69517" y="5747589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5312780" y="5901478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132825" y="3529348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2939969" y="3529349"/>
            <a:ext cx="379806" cy="29054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39969" y="31672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2" y="1698169"/>
            <a:ext cx="8772525" cy="40195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77713" y="5167591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748040" y="1794074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704543"/>
            <a:ext cx="7951808" cy="441493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6203" y="312400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4579" y="251077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234579" y="280132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337696"/>
            <a:ext cx="8614759" cy="31618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268639"/>
            <a:ext cx="7991475" cy="30765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62669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9" y="2702952"/>
            <a:ext cx="7486411" cy="32987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6901607" y="4446199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58991"/>
            <a:ext cx="1932007" cy="205054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9" y="3635432"/>
            <a:ext cx="6496050" cy="2381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09" y="2474813"/>
            <a:ext cx="7553325" cy="10287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281327"/>
            <a:ext cx="5543" cy="7629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00955" y="3044296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372239" y="5255148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310950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35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463576" y="49972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hlinkClick r:id="rId3"/>
              </a:rPr>
              <a:t>https://github.com/paichaisw/fork_sample.git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77" y="2790523"/>
            <a:ext cx="6991350" cy="466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66" y="3816234"/>
            <a:ext cx="6534150" cy="2295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562" y="4749386"/>
            <a:ext cx="19335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39815"/>
            <a:ext cx="8686800" cy="29813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453742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660017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862206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3022" y="3801436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632310" y="4551882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–d origin develop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361371"/>
            <a:ext cx="3990975" cy="3162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49" y="2432129"/>
            <a:ext cx="3810000" cy="30861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642134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854905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600" dirty="0" err="1">
                <a:solidFill>
                  <a:srgbClr val="0000FF"/>
                </a:solidFill>
              </a:rPr>
              <a:t>완료후</a:t>
            </a:r>
            <a:r>
              <a:rPr lang="ko-KR" altLang="en-US" sz="1600" dirty="0">
                <a:solidFill>
                  <a:srgbClr val="0000FF"/>
                </a:solidFill>
              </a:rPr>
              <a:t> 작업했던 내용을 정리해 놓아야 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</a:t>
            </a:r>
            <a:r>
              <a:rPr lang="en-US" altLang="ko-KR" dirty="0" err="1">
                <a:latin typeface="+mn-ea"/>
              </a:rPr>
              <a:t>adress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–u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승인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</a:t>
            </a:r>
            <a:r>
              <a:rPr lang="en-US" altLang="ko-KR" dirty="0" err="1">
                <a:latin typeface="+mn-ea"/>
              </a:rPr>
              <a:t>upsteam</a:t>
            </a:r>
            <a:r>
              <a:rPr lang="en-US" altLang="ko-KR" dirty="0">
                <a:latin typeface="+mn-ea"/>
              </a:rPr>
              <a:t>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–d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–d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 참조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오픈소스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0" dirty="0">
                <a:latin typeface="+mn-ea"/>
              </a:rPr>
              <a:t>  </a:t>
            </a:r>
            <a:r>
              <a:rPr lang="ko-KR" altLang="en-US" sz="1800" b="0" dirty="0">
                <a:latin typeface="+mn-ea"/>
              </a:rPr>
              <a:t>네이버 오픈소스 가이드 </a:t>
            </a:r>
            <a:r>
              <a:rPr lang="en-US" altLang="ko-KR" sz="1800" b="0" dirty="0">
                <a:latin typeface="+mn-ea"/>
              </a:rPr>
              <a:t>:     </a:t>
            </a:r>
          </a:p>
          <a:p>
            <a:pPr marL="0" indent="0">
              <a:buNone/>
            </a:pPr>
            <a:r>
              <a:rPr lang="en-US" altLang="ko-KR" sz="1800" b="0" dirty="0">
                <a:hlinkClick r:id="rId3"/>
              </a:rPr>
              <a:t>  </a:t>
            </a:r>
            <a:r>
              <a:rPr lang="en-US" altLang="ko-KR" sz="1800" b="0" dirty="0">
                <a:latin typeface="+mn-ea"/>
                <a:hlinkClick r:id="rId3"/>
              </a:rPr>
              <a:t>https://naver.github.io/OpenSourceGuide/book/</a:t>
            </a:r>
            <a:endParaRPr lang="en-US" altLang="ko-KR" sz="1800" b="0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53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0DE97-0095-4907-9BDD-4CABC915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39" y="2065581"/>
            <a:ext cx="7376845" cy="24157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52845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12442" y="2542976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890445" y="2700385"/>
            <a:ext cx="5568596" cy="211255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51" y="2176796"/>
            <a:ext cx="6871246" cy="289193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240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6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9" y="2064257"/>
            <a:ext cx="8025977" cy="391316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94839" y="2747161"/>
            <a:ext cx="2242424" cy="210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7989" y="3171887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86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9" y="1942799"/>
            <a:ext cx="7703555" cy="36517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180618" y="3577535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868103" y="3531235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1076446" y="1942799"/>
            <a:ext cx="2222339" cy="16347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로컬저장소로 복제된 내용을 가져와 작업을 하기 위하여 로컬 저장소 만들기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D1169-E52A-4E3E-A156-D59B6F2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66" y="2379358"/>
            <a:ext cx="4359668" cy="34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3949</TotalTime>
  <Words>1751</Words>
  <Application>Microsoft Office PowerPoint</Application>
  <PresentationFormat>화면 슬라이드 쇼(4:3)</PresentationFormat>
  <Paragraphs>425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inherit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전체 요약 순서</vt:lpstr>
      <vt:lpstr>오픈소스 참조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570</cp:revision>
  <dcterms:created xsi:type="dcterms:W3CDTF">2021-03-25T01:55:58Z</dcterms:created>
  <dcterms:modified xsi:type="dcterms:W3CDTF">2021-04-08T06:04:06Z</dcterms:modified>
</cp:coreProperties>
</file>