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404" r:id="rId2"/>
    <p:sldId id="366" r:id="rId3"/>
    <p:sldId id="406" r:id="rId4"/>
    <p:sldId id="364" r:id="rId5"/>
    <p:sldId id="367" r:id="rId6"/>
    <p:sldId id="405" r:id="rId7"/>
    <p:sldId id="356" r:id="rId8"/>
    <p:sldId id="358" r:id="rId9"/>
    <p:sldId id="359" r:id="rId10"/>
    <p:sldId id="371" r:id="rId11"/>
    <p:sldId id="407" r:id="rId12"/>
    <p:sldId id="372" r:id="rId13"/>
    <p:sldId id="360" r:id="rId14"/>
    <p:sldId id="361" r:id="rId15"/>
    <p:sldId id="373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2" r:id="rId24"/>
    <p:sldId id="408" r:id="rId25"/>
    <p:sldId id="409" r:id="rId26"/>
    <p:sldId id="410" r:id="rId27"/>
    <p:sldId id="411" r:id="rId28"/>
    <p:sldId id="412" r:id="rId29"/>
    <p:sldId id="413" r:id="rId30"/>
    <p:sldId id="415" r:id="rId31"/>
    <p:sldId id="416" r:id="rId32"/>
    <p:sldId id="288" r:id="rId33"/>
    <p:sldId id="289" r:id="rId34"/>
    <p:sldId id="291" r:id="rId35"/>
    <p:sldId id="292" r:id="rId36"/>
    <p:sldId id="290" r:id="rId37"/>
    <p:sldId id="259" r:id="rId38"/>
    <p:sldId id="355" r:id="rId39"/>
    <p:sldId id="368" r:id="rId40"/>
    <p:sldId id="384" r:id="rId41"/>
    <p:sldId id="387" r:id="rId42"/>
    <p:sldId id="388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3" r:id="rId53"/>
    <p:sldId id="401" r:id="rId54"/>
    <p:sldId id="402" r:id="rId55"/>
    <p:sldId id="389" r:id="rId56"/>
    <p:sldId id="390" r:id="rId57"/>
    <p:sldId id="391" r:id="rId58"/>
    <p:sldId id="362" r:id="rId59"/>
    <p:sldId id="370" r:id="rId60"/>
    <p:sldId id="369" r:id="rId61"/>
    <p:sldId id="363" r:id="rId62"/>
    <p:sldId id="365" r:id="rId63"/>
    <p:sldId id="339" r:id="rId64"/>
    <p:sldId id="383" r:id="rId65"/>
    <p:sldId id="385" r:id="rId66"/>
    <p:sldId id="386" r:id="rId67"/>
    <p:sldId id="414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909" autoAdjust="0"/>
  </p:normalViewPr>
  <p:slideViewPr>
    <p:cSldViewPr snapToGrid="0">
      <p:cViewPr varScale="1">
        <p:scale>
          <a:sx n="85" d="100"/>
          <a:sy n="85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</a:t>
            </a:r>
            <a:r>
              <a:rPr lang="ko-KR" altLang="en-US" dirty="0"/>
              <a:t>모든 멤버가 다 보이는가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10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3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92" y="2414954"/>
            <a:ext cx="6642041" cy="384294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022985" y="2437774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824098" y="4350312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385852" y="4766268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2157652"/>
            <a:ext cx="7182583" cy="391490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17478" y="2168772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013654" y="2214820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9" y="2383766"/>
            <a:ext cx="7667625" cy="39338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4677434"/>
            <a:ext cx="1879271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5811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1" y="4269764"/>
            <a:ext cx="4086225" cy="1952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Paichai-collab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33229" y="5933414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99" y="3567478"/>
            <a:ext cx="72485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09" y="2723780"/>
            <a:ext cx="7286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" y="2319648"/>
            <a:ext cx="7354033" cy="38791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0" y="38240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24554" y="4724400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pull origin main</a:t>
            </a: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518750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3507027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4372705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4372705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5916852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4501665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27" y="3471859"/>
            <a:ext cx="6057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68" y="2740635"/>
            <a:ext cx="6334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2" y="2065867"/>
            <a:ext cx="7485550" cy="39246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725640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160637" y="4700954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132080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4082644" y="492269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987114" y="4724400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2" y="2132080"/>
            <a:ext cx="8734425" cy="34480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 공지 후 종료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341788" y="2800253"/>
            <a:ext cx="2002828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독자적을 작업 가능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승인을 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collaborator </a:t>
            </a:r>
            <a:r>
              <a:rPr lang="ko-KR" altLang="en-US" dirty="0">
                <a:latin typeface="+mn-ea"/>
              </a:rPr>
              <a:t>각자의 수정자료를 검토없이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하던 방식을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PR</a:t>
            </a:r>
            <a:r>
              <a:rPr lang="ko-KR" altLang="en-US" dirty="0"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검토를 받고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하는 방법으로 바꾸려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09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69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BAAC2-B565-4E08-93E0-16E5CEA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4192"/>
            <a:ext cx="9144000" cy="4397032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47E30DD0-BEF4-4525-B8C9-2CF02766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아래와 같이 메시지를 작성하여 기록하면 작성자 메일로 보내짐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0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03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42A91-6DAB-4B04-9BB8-D19701C0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" y="1661778"/>
            <a:ext cx="4756454" cy="30919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11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수정작업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다음화면이 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3ED9D-6E6F-46D9-A992-59C607D6C5FD}"/>
              </a:ext>
            </a:extLst>
          </p:cNvPr>
          <p:cNvSpPr/>
          <p:nvPr/>
        </p:nvSpPr>
        <p:spPr>
          <a:xfrm>
            <a:off x="250825" y="3047094"/>
            <a:ext cx="622478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EA5E0-81C4-4865-80B0-23C92719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2013734"/>
            <a:ext cx="7972746" cy="42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6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Paichai</a:t>
            </a:r>
            <a:r>
              <a:rPr lang="ko-KR" altLang="en-US" dirty="0"/>
              <a:t>로컬로 가서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파일 수정 </a:t>
            </a:r>
            <a:r>
              <a:rPr lang="en-US" altLang="ko-KR" dirty="0"/>
              <a:t>(</a:t>
            </a:r>
            <a:r>
              <a:rPr lang="ko-KR" altLang="en-US" dirty="0"/>
              <a:t>세번째로 수정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</a:t>
            </a:r>
            <a:r>
              <a:rPr lang="en-US" altLang="ko-KR" dirty="0">
                <a:sym typeface="Wingdings" panose="05000000000000000000" pitchFamily="2" charset="2"/>
              </a:rPr>
              <a:t> push</a:t>
            </a:r>
            <a:r>
              <a:rPr lang="ko-KR" altLang="en-US" dirty="0">
                <a:sym typeface="Wingdings" panose="05000000000000000000" pitchFamily="2" charset="2"/>
              </a:rPr>
              <a:t>하면 리더에게 이메일로 통보됨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178D2-1B1E-4BAA-9C3D-BA6482B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6" y="2552604"/>
            <a:ext cx="7543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8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128472"/>
            <a:ext cx="7993294" cy="46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8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4B4A6-4289-4DCD-B852-3BECA97B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5" y="1381107"/>
            <a:ext cx="8239874" cy="490063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2151544" y="2153240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68737F2-5A72-4A5D-8E4F-663321BE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한 개의 </a:t>
            </a:r>
            <a:r>
              <a:rPr lang="ko-KR" altLang="en-US" dirty="0" err="1"/>
              <a:t>브랜치에</a:t>
            </a:r>
            <a:r>
              <a:rPr lang="ko-KR" altLang="en-US" dirty="0"/>
              <a:t> 두개의 </a:t>
            </a:r>
            <a:r>
              <a:rPr lang="en-US" altLang="ko-KR" dirty="0"/>
              <a:t>commit</a:t>
            </a:r>
            <a:r>
              <a:rPr lang="ko-KR" altLang="en-US" dirty="0"/>
              <a:t>을 했기 때문에 두개로 표시됨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참여자를 초청할 내용 준비 완료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22102-6F3D-4679-BBB9-813508E7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5" y="1652448"/>
            <a:ext cx="7993294" cy="46010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66A63D-6C5F-447F-A97C-63FC402A6D8C}"/>
              </a:ext>
            </a:extLst>
          </p:cNvPr>
          <p:cNvSpPr/>
          <p:nvPr/>
        </p:nvSpPr>
        <p:spPr>
          <a:xfrm>
            <a:off x="1576190" y="5009452"/>
            <a:ext cx="1012897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아래의 </a:t>
            </a:r>
            <a:r>
              <a:rPr lang="ko-KR" altLang="en-US" dirty="0" err="1"/>
              <a:t>리졸브</a:t>
            </a:r>
            <a:r>
              <a:rPr lang="ko-KR" altLang="en-US" dirty="0"/>
              <a:t> </a:t>
            </a:r>
            <a:r>
              <a:rPr lang="ko-KR" altLang="en-US" dirty="0" err="1"/>
              <a:t>컨버</a:t>
            </a:r>
            <a:r>
              <a:rPr lang="ko-KR" altLang="en-US" dirty="0"/>
              <a:t> 버튼을 누르면 </a:t>
            </a:r>
            <a:r>
              <a:rPr lang="en-US" altLang="ko-KR" dirty="0"/>
              <a:t>– 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85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2BAF1-A9AF-4732-8F47-1BEA3DC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1703831"/>
            <a:ext cx="7397393" cy="4442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1576190" y="5009452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68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59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2835616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98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D98CA0-4BC1-45DD-AA1C-37E4C412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" y="1004834"/>
            <a:ext cx="68103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2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D5E6B4-3811-40D0-8DE9-7B4E23A1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14350"/>
            <a:ext cx="693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49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D9C5D-2758-4053-B02D-6026FBDB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350"/>
            <a:ext cx="68961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4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8130"/>
            <a:ext cx="4200402" cy="34807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89" y="3358970"/>
            <a:ext cx="4477155" cy="20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2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취소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취소</a:t>
            </a:r>
            <a:r>
              <a:rPr lang="en-US" altLang="ko-KR" dirty="0"/>
              <a:t> : </a:t>
            </a:r>
            <a:r>
              <a:rPr lang="ko-KR" altLang="en-US" dirty="0"/>
              <a:t>참여자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2043405"/>
            <a:ext cx="3944589" cy="391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962" y="2043405"/>
            <a:ext cx="4038883" cy="32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8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0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560512"/>
            <a:ext cx="6076950" cy="4524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로그인된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37507" y="54643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3444</TotalTime>
  <Words>2316</Words>
  <Application>Microsoft Office PowerPoint</Application>
  <PresentationFormat>화면 슬라이드 쇼(4:3)</PresentationFormat>
  <Paragraphs>553</Paragraphs>
  <Slides>67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(worlflow) – Feature branch workflow </vt:lpstr>
      <vt:lpstr>협업하기 (worlflow) – Feature branch workflow 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협업하기 취소</vt:lpstr>
      <vt:lpstr>협업하기 취소</vt:lpstr>
      <vt:lpstr>이슈관리하기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493</cp:revision>
  <dcterms:created xsi:type="dcterms:W3CDTF">2021-03-25T01:55:58Z</dcterms:created>
  <dcterms:modified xsi:type="dcterms:W3CDTF">2021-04-08T02:42:16Z</dcterms:modified>
</cp:coreProperties>
</file>