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404" r:id="rId2"/>
    <p:sldId id="366" r:id="rId3"/>
    <p:sldId id="406" r:id="rId4"/>
    <p:sldId id="364" r:id="rId5"/>
    <p:sldId id="367" r:id="rId6"/>
    <p:sldId id="405" r:id="rId7"/>
    <p:sldId id="468" r:id="rId8"/>
    <p:sldId id="356" r:id="rId9"/>
    <p:sldId id="358" r:id="rId10"/>
    <p:sldId id="359" r:id="rId11"/>
    <p:sldId id="371" r:id="rId12"/>
    <p:sldId id="407" r:id="rId13"/>
    <p:sldId id="372" r:id="rId14"/>
    <p:sldId id="360" r:id="rId15"/>
    <p:sldId id="469" r:id="rId16"/>
    <p:sldId id="361" r:id="rId17"/>
    <p:sldId id="470" r:id="rId18"/>
    <p:sldId id="373" r:id="rId19"/>
    <p:sldId id="375" r:id="rId20"/>
    <p:sldId id="377" r:id="rId21"/>
    <p:sldId id="376" r:id="rId22"/>
    <p:sldId id="378" r:id="rId23"/>
    <p:sldId id="379" r:id="rId24"/>
    <p:sldId id="380" r:id="rId25"/>
    <p:sldId id="381" r:id="rId26"/>
    <p:sldId id="382" r:id="rId27"/>
    <p:sldId id="408" r:id="rId28"/>
    <p:sldId id="471" r:id="rId29"/>
    <p:sldId id="409" r:id="rId30"/>
    <p:sldId id="472" r:id="rId31"/>
    <p:sldId id="410" r:id="rId32"/>
    <p:sldId id="411" r:id="rId33"/>
    <p:sldId id="412" r:id="rId34"/>
    <p:sldId id="473" r:id="rId35"/>
    <p:sldId id="415" r:id="rId36"/>
    <p:sldId id="416" r:id="rId37"/>
    <p:sldId id="417" r:id="rId38"/>
    <p:sldId id="418" r:id="rId39"/>
    <p:sldId id="420" r:id="rId40"/>
    <p:sldId id="421" r:id="rId41"/>
    <p:sldId id="422" r:id="rId42"/>
    <p:sldId id="423" r:id="rId43"/>
    <p:sldId id="424" r:id="rId44"/>
    <p:sldId id="425" r:id="rId45"/>
    <p:sldId id="427" r:id="rId46"/>
    <p:sldId id="426" r:id="rId47"/>
    <p:sldId id="428" r:id="rId48"/>
    <p:sldId id="429" r:id="rId49"/>
    <p:sldId id="419" r:id="rId50"/>
    <p:sldId id="430" r:id="rId51"/>
    <p:sldId id="431" r:id="rId52"/>
    <p:sldId id="432" r:id="rId53"/>
    <p:sldId id="433" r:id="rId54"/>
    <p:sldId id="474" r:id="rId55"/>
    <p:sldId id="434" r:id="rId56"/>
    <p:sldId id="435" r:id="rId57"/>
    <p:sldId id="436" r:id="rId58"/>
    <p:sldId id="437" r:id="rId59"/>
    <p:sldId id="439" r:id="rId60"/>
    <p:sldId id="440" r:id="rId61"/>
    <p:sldId id="441" r:id="rId62"/>
    <p:sldId id="442" r:id="rId63"/>
    <p:sldId id="443" r:id="rId64"/>
    <p:sldId id="444" r:id="rId65"/>
    <p:sldId id="446" r:id="rId66"/>
    <p:sldId id="450" r:id="rId67"/>
    <p:sldId id="447" r:id="rId68"/>
    <p:sldId id="451" r:id="rId69"/>
    <p:sldId id="452" r:id="rId70"/>
    <p:sldId id="453" r:id="rId71"/>
    <p:sldId id="454" r:id="rId72"/>
    <p:sldId id="456" r:id="rId73"/>
    <p:sldId id="457" r:id="rId74"/>
    <p:sldId id="458" r:id="rId75"/>
    <p:sldId id="467" r:id="rId76"/>
    <p:sldId id="464" r:id="rId77"/>
    <p:sldId id="465" r:id="rId78"/>
    <p:sldId id="448" r:id="rId79"/>
    <p:sldId id="455" r:id="rId80"/>
    <p:sldId id="459" r:id="rId81"/>
    <p:sldId id="461" r:id="rId82"/>
    <p:sldId id="462" r:id="rId83"/>
    <p:sldId id="460" r:id="rId84"/>
    <p:sldId id="463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6010" autoAdjust="0"/>
  </p:normalViewPr>
  <p:slideViewPr>
    <p:cSldViewPr snapToGrid="0">
      <p:cViewPr varScale="1">
        <p:scale>
          <a:sx n="69" d="100"/>
          <a:sy n="69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초대받은 사람</a:t>
            </a:r>
            <a:r>
              <a:rPr lang="en-US" altLang="ko-KR" dirty="0"/>
              <a:t>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보이지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2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2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화면으로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refresh button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실습을 위하여 </a:t>
            </a:r>
            <a:r>
              <a:rPr lang="en-US" altLang="ko-KR" dirty="0"/>
              <a:t>clone</a:t>
            </a:r>
            <a:r>
              <a:rPr lang="ko-KR" altLang="en-US" dirty="0"/>
              <a:t>후 </a:t>
            </a:r>
            <a:r>
              <a:rPr lang="en-US" altLang="ko-KR" dirty="0"/>
              <a:t>git config user.name </a:t>
            </a:r>
            <a:r>
              <a:rPr lang="en-US" altLang="ko-KR" dirty="0" err="1"/>
              <a:t>MaStotest</a:t>
            </a:r>
            <a:r>
              <a:rPr lang="en-US" altLang="ko-KR" dirty="0"/>
              <a:t>, </a:t>
            </a:r>
            <a:r>
              <a:rPr lang="en-US" altLang="ko-KR" dirty="0" err="1"/>
              <a:t>user.email</a:t>
            </a:r>
            <a:r>
              <a:rPr lang="en-US" altLang="ko-KR" dirty="0"/>
              <a:t> kangeun2021@gmail.com 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68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24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 smtClean="0"/>
              <a:t>. Push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collabarator</a:t>
            </a:r>
            <a:r>
              <a:rPr lang="ko-KR" altLang="en-US" dirty="0" smtClean="0"/>
              <a:t>화면에만 보임</a:t>
            </a:r>
            <a:r>
              <a:rPr lang="en-US" altLang="ko-KR" dirty="0" smtClean="0"/>
              <a:t>. Owner</a:t>
            </a:r>
            <a:r>
              <a:rPr lang="ko-KR" altLang="en-US" dirty="0" smtClean="0"/>
              <a:t>화면에는 이 파란 박스는 보이지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Pull</a:t>
            </a:r>
            <a:r>
              <a:rPr lang="en-US" altLang="ko-KR" baseline="0" dirty="0" smtClean="0"/>
              <a:t> request</a:t>
            </a:r>
            <a:r>
              <a:rPr lang="ko-KR" altLang="en-US" baseline="0" dirty="0" smtClean="0"/>
              <a:t>는 누구라도 할 수 있음 다만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접근하는 순서가 다름</a:t>
            </a:r>
            <a:r>
              <a:rPr lang="en-US" altLang="ko-KR" baseline="0" dirty="0" smtClean="0"/>
              <a:t>. Push</a:t>
            </a:r>
            <a:r>
              <a:rPr lang="ko-KR" altLang="en-US" baseline="0" dirty="0" smtClean="0"/>
              <a:t>한 사람은 쉽게 다른 사람은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를 찾아가서 </a:t>
            </a:r>
            <a:r>
              <a:rPr lang="en-US" altLang="ko-KR" baseline="0" dirty="0" smtClean="0"/>
              <a:t>PR</a:t>
            </a:r>
            <a:r>
              <a:rPr lang="ko-KR" altLang="en-US" baseline="0" dirty="0" smtClean="0"/>
              <a:t>해야 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Owner</a:t>
            </a:r>
            <a:r>
              <a:rPr lang="ko-KR" altLang="en-US" dirty="0" smtClean="0"/>
              <a:t>화면에서도 할 수 있지만 </a:t>
            </a:r>
            <a:r>
              <a:rPr lang="en-US" altLang="ko-KR" dirty="0" smtClean="0"/>
              <a:t>collaborator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pr</a:t>
            </a:r>
            <a:r>
              <a:rPr lang="ko-KR" altLang="en-US" dirty="0" smtClean="0"/>
              <a:t>하는 것으로 연습하기 위하여 </a:t>
            </a:r>
            <a:r>
              <a:rPr lang="ko-KR" altLang="en-US" dirty="0" err="1" smtClean="0"/>
              <a:t>다음쪽으로</a:t>
            </a:r>
            <a:r>
              <a:rPr lang="ko-KR" altLang="en-US" dirty="0" smtClean="0"/>
              <a:t> 넘어 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 smtClean="0"/>
              <a:t>submit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66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화면을 내려 보면 내용을 확인할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31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Resolve</a:t>
            </a:r>
            <a:r>
              <a:rPr lang="ko-KR" altLang="en-US" dirty="0" smtClean="0"/>
              <a:t>하지 않아도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로 넘어갈 수 있으나 단계를 밟아서 넘어감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r>
              <a:rPr lang="ko-KR" altLang="en-US" dirty="0" smtClean="0"/>
              <a:t>가 완료되면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삭제하라는 화면이 나옴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67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624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995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AEBEA6-A456-4EAF-8669-F16BED6C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39" y="1577655"/>
            <a:ext cx="5167801" cy="454507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로그인 된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5361" y="4925096"/>
            <a:ext cx="1021039" cy="355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5C8726-A333-4CA1-B549-DF9A373E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07" y="2396209"/>
            <a:ext cx="6124902" cy="380809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화면 배경에서 보임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??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151938" y="2390882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542746" y="4326866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104500" y="4742822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A6306C-57B8-403B-912D-C446703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" y="2016369"/>
            <a:ext cx="7513249" cy="42203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729910" y="2016373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119ED-3DA4-44DB-A71F-8A7C80377585}"/>
              </a:ext>
            </a:extLst>
          </p:cNvPr>
          <p:cNvSpPr/>
          <p:nvPr/>
        </p:nvSpPr>
        <p:spPr>
          <a:xfrm>
            <a:off x="7099752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BCDB7B-C605-48E7-A62E-0389046E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95" y="1970645"/>
            <a:ext cx="7720702" cy="429729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858863" y="2028096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277BC-CE6D-4014-95ED-21DADBEA2237}"/>
              </a:ext>
            </a:extLst>
          </p:cNvPr>
          <p:cNvSpPr/>
          <p:nvPr/>
        </p:nvSpPr>
        <p:spPr>
          <a:xfrm>
            <a:off x="7287320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7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FEA9650-A8B5-4170-9A9D-CD483EEA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1" y="2014931"/>
            <a:ext cx="7974945" cy="4174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인원이 있으면 반복 추가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854103" y="3348766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61254" y="2425835"/>
            <a:ext cx="840808" cy="247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949BAE-3F4C-47EE-B4D8-E065C3A7F0F3}"/>
              </a:ext>
            </a:extLst>
          </p:cNvPr>
          <p:cNvSpPr/>
          <p:nvPr/>
        </p:nvSpPr>
        <p:spPr>
          <a:xfrm>
            <a:off x="7492647" y="4637391"/>
            <a:ext cx="1157299" cy="251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2C28B-5472-4689-B72B-B9759A20EF27}"/>
              </a:ext>
            </a:extLst>
          </p:cNvPr>
          <p:cNvSpPr/>
          <p:nvPr/>
        </p:nvSpPr>
        <p:spPr>
          <a:xfrm>
            <a:off x="4860642" y="3665778"/>
            <a:ext cx="1762895" cy="3435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6D88F-1A2F-4B64-AAEA-4328BDBAC2A4}"/>
              </a:ext>
            </a:extLst>
          </p:cNvPr>
          <p:cNvSpPr txBox="1"/>
          <p:nvPr/>
        </p:nvSpPr>
        <p:spPr>
          <a:xfrm>
            <a:off x="83880" y="519300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8B6D7-85EC-427D-B488-E1B80A358E39}"/>
              </a:ext>
            </a:extLst>
          </p:cNvPr>
          <p:cNvSpPr txBox="1"/>
          <p:nvPr/>
        </p:nvSpPr>
        <p:spPr>
          <a:xfrm>
            <a:off x="83880" y="3812590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193061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26AD1D-4985-4D8A-A58B-4CB229D1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1" y="2378263"/>
            <a:ext cx="6951785" cy="386990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1" y="4325744"/>
            <a:ext cx="1574472" cy="211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1943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AF151F-25E9-4237-9BDB-6B8FEA17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53" y="4442055"/>
            <a:ext cx="3686175" cy="12954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aichai_collab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38029" y="5347260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B495F-8FC0-4E70-AFD5-0C5715D5DE56}"/>
              </a:ext>
            </a:extLst>
          </p:cNvPr>
          <p:cNvSpPr/>
          <p:nvPr/>
        </p:nvSpPr>
        <p:spPr>
          <a:xfrm>
            <a:off x="4462871" y="4442055"/>
            <a:ext cx="871129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8A8D13-F6EF-49A1-849F-5378EBBF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19" y="2408725"/>
            <a:ext cx="4676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9C169-A127-4DC9-B101-410B19FE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495305"/>
            <a:ext cx="7572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62BA5-BDD0-4F15-A147-FED58C2C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759312"/>
            <a:ext cx="7581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60D79E-4859-4C9C-A968-FDA7A02A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6" y="2374110"/>
            <a:ext cx="7108864" cy="385094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3765425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860432" y="4665785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59198" y="4864077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63668" y="4665785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CE13E7-C808-45E2-91F6-9877F953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9" y="2343095"/>
            <a:ext cx="7839097" cy="388186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287427" y="4573317"/>
            <a:ext cx="18849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pull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A6FA8-160C-4455-9C5A-9D404CA5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095624"/>
            <a:ext cx="6649614" cy="29442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A508C6-637F-47C8-8D36-A3E6C4CAE07A}"/>
              </a:ext>
            </a:extLst>
          </p:cNvPr>
          <p:cNvSpPr/>
          <p:nvPr/>
        </p:nvSpPr>
        <p:spPr>
          <a:xfrm>
            <a:off x="1162050" y="5193323"/>
            <a:ext cx="3409950" cy="567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498846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2487123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3352801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3352801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3481761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7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6120F-C0BE-4B6F-B068-355F0A3B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901358"/>
            <a:ext cx="63436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03F2F-6230-4386-982A-AB822B06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01" y="2733305"/>
            <a:ext cx="64674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BA298D-E30B-4E70-B499-720FD7F4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3" y="1949799"/>
            <a:ext cx="7550504" cy="4263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502903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49623" y="4419602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1909343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3871630" y="480546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776100" y="4443048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5CF35C-21C9-448E-B3A9-2EF27A80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96" y="2019634"/>
            <a:ext cx="7324812" cy="416467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8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독자적으로 작업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검토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승인할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(workflow)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각자의 수정자료를 검토없이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origin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하던 방식을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검토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받고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 방법으로 바꾸려 한다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</a:t>
            </a:r>
            <a:r>
              <a:rPr lang="ko-KR" altLang="en-US" dirty="0" smtClean="0">
                <a:latin typeface="+mn-ea"/>
              </a:rPr>
              <a:t>받기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(pull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먼저 하기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</a:t>
            </a:r>
            <a:r>
              <a:rPr lang="en-US" altLang="ko-KR" dirty="0" smtClean="0">
                <a:latin typeface="+mn-ea"/>
              </a:rPr>
              <a:t>main # </a:t>
            </a:r>
            <a:r>
              <a:rPr lang="ko-KR" altLang="en-US" dirty="0" smtClean="0">
                <a:latin typeface="+mn-ea"/>
              </a:rPr>
              <a:t>① 강제로 덮어쓰기 </a:t>
            </a:r>
            <a:r>
              <a:rPr lang="en-US" altLang="ko-KR" dirty="0" smtClean="0">
                <a:latin typeface="+mn-ea"/>
              </a:rPr>
              <a:t>(pull</a:t>
            </a:r>
            <a:r>
              <a:rPr lang="ko-KR" altLang="en-US" dirty="0" smtClean="0">
                <a:latin typeface="+mn-ea"/>
              </a:rPr>
              <a:t>에 문제가 발생했을 경우</a:t>
            </a:r>
            <a:r>
              <a:rPr lang="en-US" altLang="ko-KR" dirty="0" smtClean="0">
                <a:latin typeface="+mn-ea"/>
              </a:rPr>
              <a:t>)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</a:t>
            </a:r>
            <a:r>
              <a:rPr lang="en-US" altLang="ko-KR" dirty="0" smtClean="0">
                <a:latin typeface="+mn-ea"/>
              </a:rPr>
              <a:t>origin/main # </a:t>
            </a:r>
            <a:r>
              <a:rPr lang="ko-KR" altLang="en-US" dirty="0" smtClean="0">
                <a:latin typeface="+mn-ea"/>
              </a:rPr>
              <a:t>② </a:t>
            </a:r>
            <a:r>
              <a:rPr lang="ko-KR" altLang="en-US" dirty="0">
                <a:latin typeface="+mn-ea"/>
              </a:rPr>
              <a:t>강제로 덮어쓰기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smtClean="0">
                <a:latin typeface="+mn-ea"/>
              </a:rPr>
              <a:t>-b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899064"/>
            <a:ext cx="7781925" cy="1257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로컬저장소에서 </a:t>
            </a:r>
            <a:r>
              <a:rPr lang="en-US" altLang="ko-KR" dirty="0" smtClean="0">
                <a:latin typeface="+mn-ea"/>
              </a:rPr>
              <a:t>origin main</a:t>
            </a:r>
            <a:r>
              <a:rPr lang="ko-KR" altLang="en-US" dirty="0" smtClean="0">
                <a:latin typeface="+mn-ea"/>
              </a:rPr>
              <a:t>으로 </a:t>
            </a:r>
            <a:r>
              <a:rPr lang="en-US" altLang="ko-KR" dirty="0" smtClean="0">
                <a:latin typeface="+mn-ea"/>
              </a:rPr>
              <a:t>push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working </a:t>
            </a:r>
            <a:r>
              <a:rPr lang="en-US" altLang="ko-KR" dirty="0">
                <a:latin typeface="+mn-ea"/>
              </a:rPr>
              <a:t>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owner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화면에</a:t>
            </a:r>
            <a:r>
              <a:rPr lang="ko-KR" altLang="en-US" dirty="0">
                <a:latin typeface="+mn-ea"/>
              </a:rPr>
              <a:t>는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829263" y="3238664"/>
            <a:ext cx="964737" cy="24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859748" y="2583148"/>
            <a:ext cx="964737" cy="2870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7" y="2015017"/>
            <a:ext cx="8743950" cy="42481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</a:t>
            </a:r>
            <a:r>
              <a:rPr lang="ko-KR" altLang="en-US" dirty="0" smtClean="0">
                <a:latin typeface="+mn-ea"/>
              </a:rPr>
              <a:t>확인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2384" y="3290016"/>
            <a:ext cx="2420515" cy="3676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3829" y="4229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629134" y="3896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57326" y="4294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57704" y="4308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083657" y="4844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8179" y="4590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981790"/>
            <a:ext cx="8232317" cy="43496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화면 내용 확인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6122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3233285"/>
            <a:ext cx="6219401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23062" y="32297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9466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46025" y="29219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228279" y="32297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20900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54400" y="2220164"/>
            <a:ext cx="541014" cy="4087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9868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9248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 smtClean="0"/>
              <a:t>(PR</a:t>
            </a:r>
            <a:r>
              <a:rPr lang="ko-KR" altLang="en-US" dirty="0" smtClean="0"/>
              <a:t>후에는 참여자에게 통보됨</a:t>
            </a:r>
            <a:r>
              <a:rPr lang="en-US" altLang="ko-KR" dirty="0" smtClean="0"/>
              <a:t>, owner </a:t>
            </a:r>
            <a:r>
              <a:rPr lang="ko-KR" altLang="en-US" dirty="0" smtClean="0"/>
              <a:t>메일 화면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587500"/>
            <a:ext cx="7810500" cy="47244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38200" y="3670300"/>
            <a:ext cx="373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9385" y="39497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683000" y="3949700"/>
            <a:ext cx="246385" cy="138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참여자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방문자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 프로젝트 소개 내용 작성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87" y="2042260"/>
            <a:ext cx="7469877" cy="422714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415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513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</a:t>
            </a:r>
            <a:r>
              <a:rPr lang="ko-KR" altLang="en-US" dirty="0" smtClean="0">
                <a:latin typeface="+mn-ea"/>
              </a:rPr>
              <a:t>있지만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잠깐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검토후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</a:t>
            </a:r>
            <a:r>
              <a:rPr lang="ko-KR" altLang="en-US" dirty="0" smtClean="0">
                <a:latin typeface="+mn-ea"/>
              </a:rPr>
              <a:t>검토 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539154" y="3300606"/>
            <a:ext cx="2078024" cy="30928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281962" y="3161442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27654" y="1867206"/>
            <a:ext cx="2482904" cy="1294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8378500" y="5437742"/>
            <a:ext cx="1" cy="2522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112369" y="5118165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8" y="1936666"/>
            <a:ext cx="7750752" cy="4287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42856" y="3155185"/>
            <a:ext cx="1335643" cy="316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217482" y="2970942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86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5" y="893346"/>
            <a:ext cx="7589261" cy="5481615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04209" y="5601849"/>
            <a:ext cx="2118929" cy="494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589394" y="4408149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91162" y="2119842"/>
            <a:ext cx="268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828049" y="4526665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120470" y="4637008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055668"/>
            <a:ext cx="7200900" cy="4076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2061" y="4174497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/>
              <a:t>/76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7140" y="3713115"/>
            <a:ext cx="21794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9" y="3873664"/>
            <a:ext cx="7705725" cy="14001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71973" y="3832099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sz="500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paichaisw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12" y="2778268"/>
            <a:ext cx="7972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3" y="2022738"/>
            <a:ext cx="7929897" cy="425049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47840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01401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22408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797885"/>
            <a:ext cx="6679331" cy="2269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64707"/>
            <a:ext cx="8627060" cy="16669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22592" y="3130061"/>
            <a:ext cx="3336790" cy="23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374403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3" y="1998145"/>
            <a:ext cx="8085426" cy="416594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013146" y="4681283"/>
            <a:ext cx="3410420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818000" y="5825887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624" y="3768753"/>
            <a:ext cx="6125008" cy="29527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82" y="2000142"/>
            <a:ext cx="6496050" cy="17240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367525" y="5346927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656080" y="2904029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731" y="2904029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09394" y="6356350"/>
            <a:ext cx="1155879" cy="269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58" y="1957821"/>
            <a:ext cx="7277100" cy="4133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167489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576945" y="5705188"/>
            <a:ext cx="1025236" cy="266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666166" y="5841422"/>
            <a:ext cx="121063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클릭하여 확인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5" y="3781549"/>
            <a:ext cx="7105650" cy="2076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0" y="1816348"/>
            <a:ext cx="7229475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48897" y="5441678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진행</a:t>
            </a:r>
            <a:endParaRPr lang="en-US" altLang="ko-KR" dirty="0" smtClean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 smtClean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 smtClean="0">
              <a:latin typeface="+mn-ea"/>
            </a:endParaRPr>
          </a:p>
          <a:p>
            <a:pPr marL="620713" lvl="1" indent="-169863"/>
            <a:endParaRPr lang="en-US" altLang="ko-KR" sz="1000" dirty="0">
              <a:latin typeface="+mn-ea"/>
            </a:endParaRPr>
          </a:p>
          <a:p>
            <a:pPr marL="620713" lvl="1" indent="-169863"/>
            <a:r>
              <a:rPr lang="ko-KR" altLang="en-US" dirty="0" smtClean="0">
                <a:latin typeface="+mn-ea"/>
              </a:rPr>
              <a:t>화면을 </a:t>
            </a:r>
            <a:r>
              <a:rPr lang="en-US" altLang="ko-KR" dirty="0" smtClean="0">
                <a:latin typeface="+mn-ea"/>
              </a:rPr>
              <a:t>scroll down</a:t>
            </a:r>
            <a:r>
              <a:rPr lang="ko-KR" altLang="en-US" dirty="0" smtClean="0">
                <a:latin typeface="+mn-ea"/>
              </a:rPr>
              <a:t>해서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r>
              <a:rPr lang="en-US" altLang="ko-KR"/>
              <a:t>/76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04352" y="3241633"/>
            <a:ext cx="53332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BC60AA-2FF1-43CE-A9E3-84E4454D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1" y="2004645"/>
            <a:ext cx="8298901" cy="424418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41644" y="3824039"/>
            <a:ext cx="3391094" cy="531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743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</a:t>
            </a:r>
            <a:r>
              <a:rPr lang="ko-KR" altLang="en-US" sz="1400" dirty="0" smtClean="0">
                <a:solidFill>
                  <a:srgbClr val="0000FF"/>
                </a:solidFill>
              </a:rPr>
              <a:t>말고 초기화면으로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</a:rPr>
              <a:t>이동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9" y="1794699"/>
            <a:ext cx="8301038" cy="40280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44424" y="4286176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856761" y="3020297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101969" cy="24447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289534" y="2758349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3279"/>
            <a:ext cx="8690700" cy="359849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32172" y="456377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58793" y="167523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75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AD3CA17-355E-4A88-B48C-049858F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(Leader)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 smtClean="0"/>
              <a:t>만들기 </a:t>
            </a:r>
            <a:r>
              <a:rPr lang="en-US" altLang="ko-KR" dirty="0"/>
              <a:t>(Leader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smtClean="0"/>
              <a:t>Push</a:t>
            </a:r>
            <a:r>
              <a:rPr lang="ko-KR" altLang="en-US" dirty="0" smtClean="0"/>
              <a:t>하기</a:t>
            </a:r>
            <a:r>
              <a:rPr lang="en-US" altLang="ko-KR" dirty="0"/>
              <a:t>, </a:t>
            </a:r>
            <a:r>
              <a:rPr lang="en-US" altLang="ko-KR" dirty="0" smtClean="0"/>
              <a:t>collaborator </a:t>
            </a:r>
            <a:r>
              <a:rPr lang="ko-KR" altLang="en-US" dirty="0"/>
              <a:t>추가 </a:t>
            </a:r>
            <a:r>
              <a:rPr lang="en-US" altLang="ko-KR" dirty="0"/>
              <a:t>(Leader)</a:t>
            </a:r>
            <a:endParaRPr lang="en-US" altLang="ko-KR" dirty="0" smtClean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smtClean="0"/>
              <a:t>Collab </a:t>
            </a:r>
            <a:r>
              <a:rPr lang="en-US" altLang="ko-KR" dirty="0"/>
              <a:t>clone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(collaborator)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to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 </a:t>
            </a:r>
            <a:r>
              <a:rPr lang="en-US" altLang="ko-KR" dirty="0" err="1" smtClean="0">
                <a:sym typeface="Wingdings" panose="05000000000000000000" pitchFamily="2" charset="2"/>
              </a:rPr>
              <a:t>github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origin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en-US" altLang="ko-KR" dirty="0">
                <a:sym typeface="Wingdings" panose="05000000000000000000" pitchFamily="2" charset="2"/>
              </a:rPr>
              <a:t> compare&amp; pull </a:t>
            </a:r>
            <a:r>
              <a:rPr lang="en-US" altLang="ko-KR" dirty="0" smtClean="0">
                <a:sym typeface="Wingdings" panose="05000000000000000000" pitchFamily="2" charset="2"/>
              </a:rPr>
              <a:t>request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288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(reviewer, assignee </a:t>
            </a:r>
            <a:r>
              <a:rPr lang="ko-KR" altLang="en-US" dirty="0"/>
              <a:t>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71500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사람이외에 누구나 선택될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76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63E6AB-036E-41CA-BBF6-E1954210813E}"/>
              </a:ext>
            </a:extLst>
          </p:cNvPr>
          <p:cNvSpPr txBox="1">
            <a:spLocks/>
          </p:cNvSpPr>
          <p:nvPr/>
        </p:nvSpPr>
        <p:spPr>
          <a:xfrm>
            <a:off x="341787" y="2336734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Assignee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 자신을 선정하는 것이 </a:t>
            </a:r>
            <a:r>
              <a:rPr lang="en-US" altLang="ko-KR" dirty="0">
                <a:latin typeface="+mn-ea"/>
              </a:rPr>
              <a:t>default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F5C60C-7DEA-45DD-B203-8DAFDFE41847}"/>
              </a:ext>
            </a:extLst>
          </p:cNvPr>
          <p:cNvSpPr txBox="1">
            <a:spLocks/>
          </p:cNvSpPr>
          <p:nvPr/>
        </p:nvSpPr>
        <p:spPr>
          <a:xfrm>
            <a:off x="341787" y="3728263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Reviewer, Assignee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Reviewer</a:t>
            </a:r>
            <a:r>
              <a:rPr lang="ko-KR" altLang="en-US" dirty="0">
                <a:latin typeface="+mn-ea"/>
              </a:rPr>
              <a:t>는 내용의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보강 등을 검토하는 사람</a:t>
            </a:r>
            <a:endParaRPr lang="en-US" altLang="ko-KR" dirty="0">
              <a:latin typeface="+mn-ea"/>
            </a:endParaRPr>
          </a:p>
          <a:p>
            <a:pPr marL="446088" lvl="1" indent="-174625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 진행을 확인하는 사람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챙기는 사람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341786" y="5219864"/>
            <a:ext cx="8802213" cy="7046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참여하는 누구든지 수정할 수 있음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되는 내용이 모두 실시간으로 기록되고 보임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따라서 과제 진행 전 팀원들과 의견을 나누고 규칙을 만들어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53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(merge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49727"/>
            <a:ext cx="8642350" cy="308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누가 </a:t>
            </a:r>
            <a:r>
              <a:rPr lang="en-US" altLang="ko-KR" dirty="0"/>
              <a:t>Merge</a:t>
            </a:r>
            <a:r>
              <a:rPr lang="ko-KR" altLang="en-US" dirty="0"/>
              <a:t>를 해야 하나</a:t>
            </a:r>
            <a:r>
              <a:rPr lang="en-US" altLang="ko-KR" dirty="0"/>
              <a:t>?</a:t>
            </a:r>
            <a:endParaRPr lang="en-US" altLang="ko-KR" dirty="0">
              <a:latin typeface="+mn-ea"/>
            </a:endParaRPr>
          </a:p>
          <a:p>
            <a:pPr marL="533400" lvl="1" indent="-261938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요청한 사람이 해야 한다 라고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- merge </a:t>
            </a:r>
            <a:r>
              <a:rPr lang="ko-KR" altLang="en-US" dirty="0">
                <a:latin typeface="+mn-ea"/>
              </a:rPr>
              <a:t>이후의 일도 처리해야 하기 때문에</a:t>
            </a:r>
            <a:endParaRPr lang="en-US" altLang="ko-KR" dirty="0">
              <a:latin typeface="+mn-ea"/>
            </a:endParaRPr>
          </a:p>
          <a:p>
            <a:pPr marL="533400" lvl="1" indent="-263525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과제의 일관성을 위하여 누군가 특정한 한 명이 해야 한다고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533400" lvl="1" indent="-261938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최소한 한명이 리뷰를 하고</a:t>
            </a:r>
            <a:r>
              <a:rPr lang="en-US" altLang="ko-KR" dirty="0">
                <a:latin typeface="+mn-ea"/>
              </a:rPr>
              <a:t>, Pull Request</a:t>
            </a:r>
            <a:r>
              <a:rPr lang="ko-KR" altLang="en-US" dirty="0">
                <a:latin typeface="+mn-ea"/>
              </a:rPr>
              <a:t>를 요청한 사람이 아닌 다른 누구라도 </a:t>
            </a:r>
            <a:endParaRPr lang="en-US" altLang="ko-KR" dirty="0">
              <a:latin typeface="+mn-ea"/>
            </a:endParaRP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할 수 있다라고 생각하는 사람이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1462" lvl="1" indent="0">
              <a:buNone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77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501650" y="3516088"/>
            <a:ext cx="81307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과제에 참여하는 사람들과 충분히 의견을 나누어 팀내에서 결정하여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25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4269</TotalTime>
  <Words>3369</Words>
  <Application>Microsoft Office PowerPoint</Application>
  <PresentationFormat>화면 슬라이드 쇼(4:3)</PresentationFormat>
  <Paragraphs>1046</Paragraphs>
  <Slides>84</Slides>
  <Notes>83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(workflow)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 순서 요약</vt:lpstr>
      <vt:lpstr>협업하기 (reviewer, assignee 선정)</vt:lpstr>
      <vt:lpstr>협업하기 (merge 책임자)</vt:lpstr>
      <vt:lpstr>과제 내용 확인하기(navigate 하기)</vt:lpstr>
      <vt:lpstr>협업하기 (collaborator 활동)</vt:lpstr>
      <vt:lpstr>협업하기 취소 : 주관자 (1/2)</vt:lpstr>
      <vt:lpstr>협업하기 취소 : 주관자 (2/2)</vt:lpstr>
      <vt:lpstr>협업하기 취소 : 참여자 (1/3)</vt:lpstr>
      <vt:lpstr>협업하기 취소 : 참여자 (2/3)</vt:lpstr>
      <vt:lpstr>협업하기 취소 : 참여자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604</cp:revision>
  <dcterms:created xsi:type="dcterms:W3CDTF">2021-03-25T01:55:58Z</dcterms:created>
  <dcterms:modified xsi:type="dcterms:W3CDTF">2021-05-13T13:59:20Z</dcterms:modified>
</cp:coreProperties>
</file>