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7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103" d="100"/>
          <a:sy n="103" d="100"/>
        </p:scale>
        <p:origin x="16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41400"/>
            <a:ext cx="2505075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07" y="1041400"/>
            <a:ext cx="2962275" cy="30861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2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2626</TotalTime>
  <Words>532</Words>
  <Application>Microsoft Office PowerPoint</Application>
  <PresentationFormat>화면 슬라이드 쇼(4:3)</PresentationFormat>
  <Paragraphs>147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403</cp:revision>
  <dcterms:created xsi:type="dcterms:W3CDTF">2021-03-25T01:55:58Z</dcterms:created>
  <dcterms:modified xsi:type="dcterms:W3CDTF">2021-04-02T14:26:44Z</dcterms:modified>
</cp:coreProperties>
</file>