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61" r:id="rId2"/>
    <p:sldId id="352" r:id="rId3"/>
    <p:sldId id="328" r:id="rId4"/>
    <p:sldId id="329" r:id="rId5"/>
    <p:sldId id="353" r:id="rId6"/>
    <p:sldId id="330" r:id="rId7"/>
    <p:sldId id="331" r:id="rId8"/>
    <p:sldId id="333" r:id="rId9"/>
    <p:sldId id="334" r:id="rId10"/>
    <p:sldId id="332" r:id="rId11"/>
    <p:sldId id="335" r:id="rId12"/>
    <p:sldId id="336" r:id="rId13"/>
    <p:sldId id="337" r:id="rId14"/>
    <p:sldId id="338" r:id="rId15"/>
    <p:sldId id="339" r:id="rId16"/>
    <p:sldId id="340" r:id="rId17"/>
    <p:sldId id="342" r:id="rId18"/>
    <p:sldId id="341" r:id="rId19"/>
    <p:sldId id="343" r:id="rId20"/>
    <p:sldId id="344" r:id="rId21"/>
    <p:sldId id="346" r:id="rId22"/>
    <p:sldId id="345" r:id="rId23"/>
    <p:sldId id="350" r:id="rId24"/>
    <p:sldId id="349" r:id="rId25"/>
    <p:sldId id="348" r:id="rId26"/>
    <p:sldId id="347" r:id="rId27"/>
    <p:sldId id="351" r:id="rId28"/>
    <p:sldId id="283" r:id="rId29"/>
    <p:sldId id="354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290" r:id="rId39"/>
    <p:sldId id="259" r:id="rId40"/>
    <p:sldId id="294" r:id="rId41"/>
    <p:sldId id="295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2" autoAdjust="0"/>
    <p:restoredTop sz="94384" autoAdjust="0"/>
  </p:normalViewPr>
  <p:slideViewPr>
    <p:cSldViewPr snapToGrid="0">
      <p:cViewPr>
        <p:scale>
          <a:sx n="75" d="100"/>
          <a:sy n="75" d="100"/>
        </p:scale>
        <p:origin x="7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8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집에서 작업하고 회사에서 작업하는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04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13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03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6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계정만들기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89"/>
            <a:ext cx="9162494" cy="48830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</a:t>
            </a:r>
            <a:r>
              <a:rPr lang="en-US" altLang="ko-KR" dirty="0" smtClean="0"/>
              <a:t>(https://github.com)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8161361" y="1937982"/>
            <a:ext cx="655093" cy="341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195" y="52543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91389" y="2279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클릭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4689" y="568807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혹은 여기를 클릭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35100"/>
            <a:ext cx="8537497" cy="430371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 smtClean="0"/>
              <a:t>Gith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8509" y="2285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028700"/>
            <a:ext cx="8734425" cy="5126037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 smtClean="0"/>
              <a:t>Gith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계정만들기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9109" y="5791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10089" y="57911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클릭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95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" y="1368308"/>
            <a:ext cx="9079106" cy="483864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 smtClean="0"/>
              <a:t>Gith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 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6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041400"/>
            <a:ext cx="2505075" cy="5105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407" y="1041400"/>
            <a:ext cx="2962275" cy="30861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 smtClean="0"/>
              <a:t>Gith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8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055828"/>
            <a:ext cx="9099796" cy="484967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 smtClean="0"/>
              <a:t>Gith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계정만들기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0" idx="3"/>
          </p:cNvCxnSpPr>
          <p:nvPr/>
        </p:nvCxnSpPr>
        <p:spPr>
          <a:xfrm>
            <a:off x="8406699" y="1055828"/>
            <a:ext cx="343601" cy="67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1664" y="8865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클릭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1351424"/>
            <a:ext cx="9164727" cy="488427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 smtClean="0"/>
              <a:t>Gith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10809" y="42417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809" y="3022598"/>
            <a:ext cx="1250591" cy="254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개인 </a:t>
            </a:r>
            <a:r>
              <a:rPr lang="en-US" altLang="ko-KR" dirty="0" smtClean="0"/>
              <a:t>profile </a:t>
            </a:r>
            <a:r>
              <a:rPr lang="ko-KR" altLang="en-US" dirty="0" smtClean="0"/>
              <a:t>입력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92774" y="2980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클릭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3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352564"/>
            <a:ext cx="9114926" cy="4857736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 smtClean="0"/>
              <a:t>Gith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배경 색 선</a:t>
            </a:r>
            <a:r>
              <a:rPr lang="ko-KR" altLang="en-US" dirty="0" smtClean="0"/>
              <a:t>정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87809" y="3428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774" y="33867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클릭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56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409700"/>
            <a:ext cx="9103039" cy="48514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 smtClean="0"/>
              <a:t>Gith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이메일 확</a:t>
            </a:r>
            <a:r>
              <a:rPr lang="ko-KR" altLang="en-US" dirty="0" smtClean="0"/>
              <a:t>인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87809" y="397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774" y="39328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클릭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0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444"/>
            <a:ext cx="9139734" cy="487095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 smtClean="0"/>
              <a:t>Gith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저장소의 기본 </a:t>
            </a:r>
            <a:r>
              <a:rPr lang="en-US" altLang="ko-KR" dirty="0" smtClean="0"/>
              <a:t>branch</a:t>
            </a:r>
            <a:r>
              <a:rPr lang="ko-KR" altLang="en-US" dirty="0"/>
              <a:t> </a:t>
            </a:r>
            <a:r>
              <a:rPr lang="ko-KR" altLang="en-US" dirty="0" smtClean="0"/>
              <a:t>명칭 변경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그냥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으로 유지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87809" y="524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774" y="51942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클릭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61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71600"/>
            <a:ext cx="9103039" cy="48514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 smtClean="0"/>
              <a:t>Gith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저장소의 기본 </a:t>
            </a:r>
            <a:r>
              <a:rPr lang="en-US" altLang="ko-KR" dirty="0" smtClean="0"/>
              <a:t>branch</a:t>
            </a:r>
            <a:r>
              <a:rPr lang="ko-KR" altLang="en-US" dirty="0"/>
              <a:t> </a:t>
            </a:r>
            <a:r>
              <a:rPr lang="ko-KR" altLang="en-US" dirty="0" smtClean="0"/>
              <a:t>명칭 변경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그냥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으로 유지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7122868" y="2108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45400" y="97819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오른쪽 </a:t>
            </a:r>
            <a:r>
              <a:rPr lang="en-US" altLang="ko-KR" sz="1200" dirty="0" smtClean="0"/>
              <a:t>+ </a:t>
            </a:r>
            <a:r>
              <a:rPr lang="ko-KR" altLang="en-US" sz="1200" dirty="0" smtClean="0"/>
              <a:t>클릭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8196192" y="1255189"/>
            <a:ext cx="304267" cy="726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62962" y="2971799"/>
            <a:ext cx="2009293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rgbClr val="0000FF"/>
                </a:solidFill>
              </a:rPr>
              <a:t>② 저장소 이름 입력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25900" y="3251200"/>
            <a:ext cx="641487" cy="190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63700" y="4375150"/>
            <a:ext cx="647700" cy="952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20516" y="1141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클릭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8665" y="42058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클릭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55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계정만들기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1" y="904844"/>
            <a:ext cx="71342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7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104"/>
            <a:ext cx="9147315" cy="487499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 smtClean="0"/>
              <a:t>Gith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저장소 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my_first_repo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58769" y="5740399"/>
            <a:ext cx="1094032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74569" y="3308350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445000" y="2482850"/>
            <a:ext cx="1026869" cy="247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74569" y="3680888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3734" y="5740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클릭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10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61094"/>
            <a:ext cx="9122752" cy="486190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 smtClean="0"/>
              <a:t>Gith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저장소 </a:t>
            </a:r>
            <a:r>
              <a:rPr lang="ko-KR" altLang="en-US" dirty="0" smtClean="0"/>
              <a:t>등록 후 첫 화</a:t>
            </a:r>
            <a:r>
              <a:rPr lang="ko-KR" altLang="en-US" dirty="0" smtClean="0"/>
              <a:t>면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14400" y="3632200"/>
            <a:ext cx="292100" cy="4064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25769" y="54863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8882" y="5715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클릭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1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50698" cy="48768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 smtClean="0"/>
              <a:t>Gith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저장소 </a:t>
            </a:r>
            <a:r>
              <a:rPr lang="en-US" altLang="ko-KR" dirty="0" smtClean="0"/>
              <a:t>https </a:t>
            </a:r>
            <a:r>
              <a:rPr lang="ko-KR" altLang="en-US" dirty="0" smtClean="0"/>
              <a:t>주소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004769" y="32257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3769" y="32257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01669" y="1331389"/>
            <a:ext cx="700331" cy="185419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301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6" y="1267684"/>
            <a:ext cx="8956874" cy="499817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 smtClean="0"/>
              <a:t>Gith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85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303134"/>
            <a:ext cx="9160016" cy="4881766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 rot="2957464">
            <a:off x="336351" y="2159000"/>
            <a:ext cx="508000" cy="254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 smtClean="0"/>
              <a:t>Gith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계정만들기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4500" y="25613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클릭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456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302"/>
            <a:ext cx="9141314" cy="487179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 smtClean="0"/>
              <a:t>Gith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smtClean="0"/>
              <a:t>Sign in </a:t>
            </a:r>
            <a:r>
              <a:rPr lang="ko-KR" altLang="en-US" dirty="0" smtClean="0"/>
              <a:t>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9166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87323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 smtClean="0"/>
              <a:t>Gith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계정만들기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1700" y="3056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클릭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574801" y="3162300"/>
            <a:ext cx="596899" cy="63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61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91198"/>
            <a:ext cx="9113927" cy="48572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 smtClean="0"/>
              <a:t>원격 저장소 연결을 위한  화면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/>
              <a:t>주소 </a:t>
            </a:r>
            <a:r>
              <a:rPr lang="en-US" altLang="ko-KR" dirty="0" smtClean="0"/>
              <a:t>copy</a:t>
            </a:r>
            <a:endParaRPr lang="en-US" altLang="ko-KR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92300" y="1331389"/>
            <a:ext cx="1079500" cy="181821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77869" y="31368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811664" y="3263899"/>
            <a:ext cx="367136" cy="34290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92301" y="3136898"/>
            <a:ext cx="419100" cy="22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4929" y="3632200"/>
            <a:ext cx="2581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혹은 </a:t>
            </a:r>
            <a:r>
              <a:rPr lang="ko-KR" altLang="en-US" sz="1600" smtClean="0">
                <a:solidFill>
                  <a:srgbClr val="FF0000"/>
                </a:solidFill>
              </a:rPr>
              <a:t>여기를 클릭하여 복사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237195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 smtClean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smtClean="0">
                <a:latin typeface="+mn-ea"/>
              </a:rPr>
              <a:t>로컬 </a:t>
            </a:r>
            <a:r>
              <a:rPr lang="en-US" altLang="ko-KR" dirty="0" smtClean="0">
                <a:latin typeface="+mn-ea"/>
              </a:rPr>
              <a:t>working directory(</a:t>
            </a:r>
            <a:r>
              <a:rPr lang="en-US" altLang="ko-KR" dirty="0" err="1" smtClean="0">
                <a:latin typeface="+mn-ea"/>
              </a:rPr>
              <a:t>gitplace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에서</a:t>
            </a:r>
            <a:r>
              <a:rPr lang="en-US" altLang="ko-KR" dirty="0" smtClean="0">
                <a:latin typeface="+mn-ea"/>
              </a:rPr>
              <a:t> bash </a:t>
            </a:r>
            <a:r>
              <a:rPr lang="ko-KR" altLang="en-US" dirty="0" smtClean="0">
                <a:latin typeface="+mn-ea"/>
              </a:rPr>
              <a:t>실행 후 </a:t>
            </a:r>
            <a:r>
              <a:rPr lang="en-US" altLang="ko-KR" dirty="0" smtClean="0">
                <a:latin typeface="+mn-ea"/>
              </a:rPr>
              <a:t>bash</a:t>
            </a:r>
            <a:r>
              <a:rPr lang="ko-KR" altLang="en-US" dirty="0" smtClean="0">
                <a:latin typeface="+mn-ea"/>
              </a:rPr>
              <a:t>에서 명령어 입력</a:t>
            </a:r>
            <a:endParaRPr lang="en-US" altLang="ko-KR" dirty="0" smtClean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smtClean="0">
                <a:latin typeface="+mn-ea"/>
              </a:rPr>
              <a:t>원격 저장소 주소 연결</a:t>
            </a:r>
            <a:endParaRPr lang="en-US" altLang="ko-KR" dirty="0" smtClean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add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origin </a:t>
            </a:r>
            <a:r>
              <a:rPr lang="en-US" altLang="ko-KR" dirty="0" smtClean="0">
                <a:latin typeface="+mn-ea"/>
              </a:rPr>
              <a:t>https://.... (</a:t>
            </a:r>
            <a:r>
              <a:rPr lang="en-US" altLang="ko-KR" dirty="0" err="1" smtClean="0">
                <a:latin typeface="+mn-ea"/>
              </a:rPr>
              <a:t>github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에서 복사한 저장소 주소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- </a:t>
            </a:r>
            <a:r>
              <a:rPr lang="ko-KR" altLang="en-US" dirty="0" smtClean="0">
                <a:latin typeface="+mn-ea"/>
              </a:rPr>
              <a:t>최초 </a:t>
            </a:r>
            <a:r>
              <a:rPr lang="ko-KR" altLang="en-US" dirty="0" err="1" smtClean="0">
                <a:latin typeface="+mn-ea"/>
              </a:rPr>
              <a:t>연결시</a:t>
            </a:r>
            <a:r>
              <a:rPr lang="ko-KR" altLang="en-US" dirty="0" smtClean="0">
                <a:latin typeface="+mn-ea"/>
              </a:rPr>
              <a:t> 한 번만 수행</a:t>
            </a:r>
            <a:endParaRPr lang="en-US" altLang="ko-KR" dirty="0" smtClean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remote -v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원격저장소</a:t>
            </a:r>
            <a:r>
              <a:rPr lang="ko-KR" altLang="en-US" dirty="0" smtClean="0"/>
              <a:t>에 처음 자료 보내기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40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dirty="0" smtClean="0"/>
              <a:t>자료 </a:t>
            </a:r>
            <a:r>
              <a:rPr lang="ko-KR" altLang="en-US" dirty="0" smtClean="0"/>
              <a:t>보내기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</a:t>
            </a:r>
            <a:r>
              <a:rPr lang="ko-KR" altLang="en-US" dirty="0" smtClean="0">
                <a:latin typeface="+mn-ea"/>
              </a:rPr>
              <a:t>입력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최초 자료 보내기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☞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push –u </a:t>
            </a:r>
            <a:r>
              <a:rPr lang="en-US" altLang="ko-KR" dirty="0" smtClean="0">
                <a:latin typeface="+mn-ea"/>
              </a:rPr>
              <a:t>origin main (</a:t>
            </a:r>
            <a:r>
              <a:rPr lang="ko-KR" altLang="en-US" dirty="0" smtClean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push </a:t>
            </a:r>
            <a:r>
              <a:rPr lang="en-US" altLang="ko-KR" dirty="0">
                <a:latin typeface="+mn-ea"/>
              </a:rPr>
              <a:t>--set-upstream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 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- </a:t>
            </a:r>
            <a:r>
              <a:rPr lang="ko-KR" altLang="en-US" dirty="0" smtClean="0">
                <a:latin typeface="+mn-ea"/>
              </a:rPr>
              <a:t>이후에는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</a:t>
            </a:r>
            <a:r>
              <a:rPr lang="ko-KR" altLang="en-US" dirty="0">
                <a:latin typeface="+mn-ea"/>
              </a:rPr>
              <a:t>만 </a:t>
            </a:r>
            <a:r>
              <a:rPr lang="ko-KR" altLang="en-US" dirty="0" smtClean="0">
                <a:latin typeface="+mn-ea"/>
              </a:rPr>
              <a:t>수행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- </a:t>
            </a:r>
            <a:r>
              <a:rPr lang="ko-KR" altLang="en-US" dirty="0" smtClean="0">
                <a:latin typeface="+mn-ea"/>
              </a:rPr>
              <a:t>뜻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로컬에 있는 </a:t>
            </a:r>
            <a:r>
              <a:rPr lang="en-US" altLang="ko-KR" dirty="0" smtClean="0">
                <a:latin typeface="+mn-ea"/>
              </a:rPr>
              <a:t>main</a:t>
            </a:r>
            <a:r>
              <a:rPr lang="ko-KR" altLang="en-US" dirty="0" smtClean="0">
                <a:latin typeface="+mn-ea"/>
              </a:rPr>
              <a:t>을 원격저장소인 </a:t>
            </a:r>
            <a:r>
              <a:rPr lang="en-US" altLang="ko-KR" dirty="0" smtClean="0">
                <a:latin typeface="+mn-ea"/>
              </a:rPr>
              <a:t>origin</a:t>
            </a:r>
            <a:r>
              <a:rPr lang="ko-KR" altLang="en-US" dirty="0" smtClean="0">
                <a:latin typeface="+mn-ea"/>
              </a:rPr>
              <a:t>에 있는 </a:t>
            </a:r>
            <a:r>
              <a:rPr lang="en-US" altLang="ko-KR" dirty="0" smtClean="0">
                <a:latin typeface="+mn-ea"/>
              </a:rPr>
              <a:t>main</a:t>
            </a:r>
            <a:r>
              <a:rPr lang="ko-KR" altLang="en-US" dirty="0" smtClean="0">
                <a:latin typeface="+mn-ea"/>
              </a:rPr>
              <a:t>으로 보낸다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Username</a:t>
            </a:r>
            <a:r>
              <a:rPr lang="ko-KR" altLang="en-US" dirty="0">
                <a:latin typeface="+mn-ea"/>
              </a:rPr>
              <a:t>을 입력하라고 </a:t>
            </a:r>
            <a:r>
              <a:rPr lang="ko-KR" altLang="en-US" dirty="0" smtClean="0">
                <a:latin typeface="+mn-ea"/>
              </a:rPr>
              <a:t>하라는 질문이 나오면 </a:t>
            </a:r>
            <a:r>
              <a:rPr lang="en-US" altLang="ko-KR" dirty="0">
                <a:latin typeface="+mn-ea"/>
              </a:rPr>
              <a:t>: 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- </a:t>
            </a:r>
            <a:r>
              <a:rPr lang="en-US" altLang="ko-KR" dirty="0" err="1" smtClean="0">
                <a:latin typeface="+mn-ea"/>
              </a:rPr>
              <a:t>github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ko-KR" altLang="en-US" dirty="0">
                <a:latin typeface="+mn-ea"/>
              </a:rPr>
              <a:t>등록된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 smtClean="0">
                <a:latin typeface="+mn-ea"/>
              </a:rPr>
              <a:t>입력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- </a:t>
            </a:r>
            <a:r>
              <a:rPr lang="ko-KR" altLang="en-US" dirty="0" smtClean="0">
                <a:latin typeface="+mn-ea"/>
              </a:rPr>
              <a:t>비밀번호 입력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92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43012"/>
            <a:ext cx="5905500" cy="482917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 smtClean="0"/>
              <a:t>Gith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9377" y="54702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1689" y="58797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클릭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96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</a:t>
            </a:r>
            <a:r>
              <a:rPr lang="ko-KR" altLang="en-US" dirty="0" smtClean="0"/>
              <a:t>자료 확인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reload </a:t>
            </a:r>
            <a:r>
              <a:rPr lang="ko-KR" altLang="en-US" dirty="0">
                <a:latin typeface="+mn-ea"/>
              </a:rPr>
              <a:t>버튼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url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주소칸</a:t>
            </a:r>
            <a:r>
              <a:rPr lang="ko-KR" altLang="en-US" dirty="0">
                <a:latin typeface="+mn-ea"/>
              </a:rPr>
              <a:t>  앞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클릭 후 확인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 smtClean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 smtClean="0">
                <a:latin typeface="+mn-ea"/>
              </a:rPr>
              <a:t>   - push </a:t>
            </a:r>
            <a:r>
              <a:rPr lang="ko-KR" altLang="en-US" dirty="0" smtClean="0">
                <a:latin typeface="+mn-ea"/>
              </a:rPr>
              <a:t>등 원격저장소의 내용이 바뀌는 경우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반드시 </a:t>
            </a:r>
            <a:r>
              <a:rPr lang="en-US" altLang="ko-KR" dirty="0" smtClean="0">
                <a:latin typeface="+mn-ea"/>
              </a:rPr>
              <a:t>reload </a:t>
            </a:r>
            <a:r>
              <a:rPr lang="ko-KR" altLang="en-US" dirty="0" smtClean="0">
                <a:latin typeface="+mn-ea"/>
              </a:rPr>
              <a:t>버튼을 클릭하여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로컬에서 진행된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 err="1">
                <a:latin typeface="+mn-ea"/>
              </a:rPr>
              <a:t>히스토리가</a:t>
            </a:r>
            <a:r>
              <a:rPr lang="ko-KR" altLang="en-US" dirty="0">
                <a:latin typeface="+mn-ea"/>
              </a:rPr>
              <a:t> 그대로 저장된 내용 </a:t>
            </a:r>
            <a:r>
              <a:rPr lang="ko-KR" altLang="en-US" dirty="0" smtClean="0">
                <a:latin typeface="+mn-ea"/>
              </a:rPr>
              <a:t>확인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- </a:t>
            </a:r>
            <a:r>
              <a:rPr lang="ko-KR" altLang="en-US" dirty="0" smtClean="0">
                <a:latin typeface="+mn-ea"/>
              </a:rPr>
              <a:t>로컬 </a:t>
            </a:r>
            <a:r>
              <a:rPr lang="en-US" altLang="ko-KR" dirty="0" smtClean="0">
                <a:latin typeface="+mn-ea"/>
              </a:rPr>
              <a:t>bash</a:t>
            </a:r>
            <a:r>
              <a:rPr lang="ko-KR" altLang="en-US" dirty="0" smtClean="0">
                <a:latin typeface="+mn-ea"/>
              </a:rPr>
              <a:t>창에서 </a:t>
            </a:r>
            <a:r>
              <a:rPr lang="en-US" altLang="ko-KR" dirty="0" smtClean="0">
                <a:latin typeface="+mn-ea"/>
              </a:rPr>
              <a:t>history</a:t>
            </a:r>
            <a:r>
              <a:rPr lang="ko-KR" altLang="en-US" dirty="0" smtClean="0">
                <a:latin typeface="+mn-ea"/>
              </a:rPr>
              <a:t>와 비교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로컬에서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변경된 내용을 만들고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add commit push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까지 진행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-&gt;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에서 확인 과정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진행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화면 캡처하여 자료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복ㅇ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043964"/>
            <a:ext cx="4230688" cy="7535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14500" y="2043964"/>
            <a:ext cx="482599" cy="30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965" y="190008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클릭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4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</a:t>
            </a:r>
            <a:endParaRPr lang="en-US" altLang="ko-KR" dirty="0"/>
          </a:p>
          <a:p>
            <a:pPr lvl="1"/>
            <a:r>
              <a:rPr lang="ko-KR" altLang="en-US" dirty="0" smtClean="0">
                <a:latin typeface="+mn-ea"/>
              </a:rPr>
              <a:t>복사할 원격저장소의 주소 확인 후 </a:t>
            </a:r>
            <a:r>
              <a:rPr lang="en-US" altLang="ko-KR" dirty="0" smtClean="0">
                <a:latin typeface="+mn-ea"/>
              </a:rPr>
              <a:t>clone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- clone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init</a:t>
            </a:r>
            <a:r>
              <a:rPr lang="en-US" altLang="ko-KR" dirty="0" smtClean="0">
                <a:latin typeface="+mn-ea"/>
              </a:rPr>
              <a:t>’ </a:t>
            </a:r>
            <a:r>
              <a:rPr lang="ko-KR" altLang="en-US" dirty="0" smtClean="0">
                <a:latin typeface="+mn-ea"/>
              </a:rPr>
              <a:t>명령어 없이 원격 저장소의 내용을 로컬저장소에 그대로 복사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복사해서 붙여 넣을 로컬 </a:t>
            </a:r>
            <a:r>
              <a:rPr lang="en-US" altLang="ko-KR" dirty="0">
                <a:latin typeface="+mn-ea"/>
              </a:rPr>
              <a:t>working </a:t>
            </a:r>
            <a:r>
              <a:rPr lang="en-US" altLang="ko-KR" dirty="0" smtClean="0">
                <a:latin typeface="+mn-ea"/>
              </a:rPr>
              <a:t>directory(</a:t>
            </a:r>
            <a:r>
              <a:rPr lang="en-US" altLang="ko-KR" dirty="0" err="1" smtClean="0">
                <a:latin typeface="+mn-ea"/>
              </a:rPr>
              <a:t>remoteclone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를 생성 후 </a:t>
            </a:r>
            <a:r>
              <a:rPr lang="en-US" altLang="ko-KR" dirty="0" smtClean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화면에서 명령어 </a:t>
            </a:r>
            <a:r>
              <a:rPr lang="ko-KR" altLang="en-US" dirty="0">
                <a:latin typeface="+mn-ea"/>
              </a:rPr>
              <a:t>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 smtClean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clone </a:t>
            </a:r>
            <a:r>
              <a:rPr lang="en-US" altLang="ko-KR" dirty="0">
                <a:latin typeface="+mn-ea"/>
              </a:rPr>
              <a:t>https://.... (</a:t>
            </a:r>
            <a:r>
              <a:rPr lang="en-US" altLang="ko-KR" dirty="0" err="1" smtClean="0">
                <a:latin typeface="+mn-ea"/>
              </a:rPr>
              <a:t>github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ko-KR" altLang="en-US" dirty="0">
                <a:latin typeface="+mn-ea"/>
              </a:rPr>
              <a:t>복사한 저장소 주소</a:t>
            </a:r>
            <a:r>
              <a:rPr lang="en-US" altLang="ko-KR" dirty="0" smtClean="0">
                <a:latin typeface="+mn-ea"/>
              </a:rPr>
              <a:t>) [</a:t>
            </a:r>
            <a:r>
              <a:rPr lang="ko-KR" altLang="en-US" dirty="0" smtClean="0">
                <a:latin typeface="+mn-ea"/>
              </a:rPr>
              <a:t>나의 저장소 이름</a:t>
            </a:r>
            <a:r>
              <a:rPr lang="en-US" altLang="ko-KR" dirty="0" smtClean="0">
                <a:latin typeface="+mn-ea"/>
              </a:rPr>
              <a:t>]</a:t>
            </a:r>
            <a:endParaRPr lang="en-US" altLang="ko-KR" dirty="0" smtClean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- [</a:t>
            </a:r>
            <a:r>
              <a:rPr lang="ko-KR" altLang="en-US" dirty="0" smtClean="0">
                <a:latin typeface="+mn-ea"/>
              </a:rPr>
              <a:t>나의 저장소 이름</a:t>
            </a:r>
            <a:r>
              <a:rPr lang="en-US" altLang="ko-KR" dirty="0" smtClean="0">
                <a:latin typeface="+mn-ea"/>
              </a:rPr>
              <a:t>]</a:t>
            </a:r>
            <a:r>
              <a:rPr lang="ko-KR" altLang="en-US" dirty="0" smtClean="0">
                <a:latin typeface="+mn-ea"/>
              </a:rPr>
              <a:t>을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지정하지 않으면 </a:t>
            </a:r>
            <a:r>
              <a:rPr lang="ko-KR" altLang="en-US" dirty="0" err="1" smtClean="0">
                <a:latin typeface="+mn-ea"/>
              </a:rPr>
              <a:t>원격저장소</a:t>
            </a:r>
            <a:r>
              <a:rPr lang="ko-KR" altLang="en-US" dirty="0" smtClean="0">
                <a:latin typeface="+mn-ea"/>
              </a:rPr>
              <a:t> 명칭을 그대로 이용하여 복사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생성된 </a:t>
            </a:r>
            <a:r>
              <a:rPr lang="ko-KR" altLang="en-US" dirty="0">
                <a:latin typeface="+mn-ea"/>
              </a:rPr>
              <a:t>디렉토리로 이동하여 복제된 파일 </a:t>
            </a:r>
            <a:r>
              <a:rPr lang="ko-KR" altLang="en-US" dirty="0" smtClean="0">
                <a:latin typeface="+mn-ea"/>
              </a:rPr>
              <a:t>확인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원격 저장소와 비교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status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77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활용하기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550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pull -&gt; </a:t>
            </a:r>
            <a:r>
              <a:rPr lang="ko-KR" altLang="en-US" dirty="0"/>
              <a:t>작업 </a:t>
            </a:r>
            <a:r>
              <a:rPr lang="en-US" altLang="ko-KR" dirty="0"/>
              <a:t>-&gt; push </a:t>
            </a:r>
            <a:r>
              <a:rPr lang="ko-KR" altLang="en-US" dirty="0"/>
              <a:t>반복 작업</a:t>
            </a:r>
            <a:endParaRPr lang="en-US" altLang="ko-KR" dirty="0"/>
          </a:p>
          <a:p>
            <a:pPr lvl="1"/>
            <a:r>
              <a:rPr lang="ko-KR" altLang="en-US" dirty="0"/>
              <a:t>생성된 디렉토리로 이동하여 복제된 파일 확인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log,status</a:t>
            </a:r>
            <a:r>
              <a:rPr lang="en-US" altLang="ko-KR" dirty="0"/>
              <a:t> </a:t>
            </a:r>
            <a:r>
              <a:rPr lang="ko-KR" altLang="en-US" dirty="0"/>
              <a:t>등 내용 확인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3471859"/>
            <a:ext cx="8642350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기타 </a:t>
            </a:r>
            <a:r>
              <a:rPr lang="ko-KR" altLang="en-US" dirty="0" err="1"/>
              <a:t>명령확인</a:t>
            </a:r>
            <a:endParaRPr lang="en-US" altLang="ko-KR" dirty="0"/>
          </a:p>
          <a:p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git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clone</a:t>
            </a:r>
            <a:r>
              <a:rPr lang="ko-KR" altLang="en-US" sz="1600" dirty="0">
                <a:solidFill>
                  <a:srgbClr val="FF0000"/>
                </a:solidFill>
                <a:latin typeface="+mn-lt"/>
              </a:rPr>
              <a:t>하기</a:t>
            </a:r>
            <a:endParaRPr lang="en-US" altLang="ko-KR" sz="1600" dirty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fork</a:t>
            </a:r>
            <a:r>
              <a:rPr lang="ko-KR" altLang="en-US" dirty="0">
                <a:solidFill>
                  <a:srgbClr val="FF0000"/>
                </a:solidFill>
              </a:rPr>
              <a:t>하기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pull</a:t>
            </a:r>
            <a:r>
              <a:rPr lang="ko-KR" altLang="en-US" dirty="0">
                <a:solidFill>
                  <a:srgbClr val="FF0000"/>
                </a:solidFill>
              </a:rPr>
              <a:t>할 때 어디서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할지를 어디서 결정하나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9315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협업환경</a:t>
            </a:r>
            <a:r>
              <a:rPr lang="ko-KR" altLang="en-US" dirty="0"/>
              <a:t> 구성하기</a:t>
            </a:r>
            <a:endParaRPr lang="en-US" altLang="ko-KR" dirty="0"/>
          </a:p>
          <a:p>
            <a:pPr lvl="1"/>
            <a:r>
              <a:rPr lang="en-US" altLang="ko-KR" dirty="0"/>
              <a:t>Settings - &gt; manage Access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ko-KR" altLang="en-US" dirty="0"/>
              <a:t>인증을 받지 않으면 다운로드는 할 수 있으나 </a:t>
            </a:r>
            <a:r>
              <a:rPr lang="en-US" altLang="ko-KR" dirty="0"/>
              <a:t>push</a:t>
            </a:r>
            <a:r>
              <a:rPr lang="ko-KR" altLang="en-US" dirty="0"/>
              <a:t>는 안됨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3696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Leader</a:t>
            </a:r>
          </a:p>
          <a:p>
            <a:pPr marL="441325" lvl="1" indent="-174625"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만들고 </a:t>
            </a:r>
            <a:r>
              <a:rPr lang="en-US" altLang="ko-KR" dirty="0" err="1"/>
              <a:t>add.remote</a:t>
            </a:r>
            <a:r>
              <a:rPr lang="en-US" altLang="ko-KR" dirty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5.Git pull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하고 작업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version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같음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leade</a:t>
            </a:r>
            <a:r>
              <a:rPr lang="ko-KR" altLang="en-US" dirty="0"/>
              <a:t>화면과 </a:t>
            </a:r>
            <a:r>
              <a:rPr lang="en-US" altLang="ko-KR" dirty="0"/>
              <a:t>collaborator </a:t>
            </a:r>
            <a:r>
              <a:rPr lang="ko-KR" altLang="en-US" dirty="0"/>
              <a:t>화면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r>
              <a:rPr lang="ko-KR" altLang="en-US" dirty="0"/>
              <a:t>화면 비교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가능하면 </a:t>
            </a:r>
            <a:r>
              <a:rPr lang="ko-KR" altLang="en-US" dirty="0" err="1"/>
              <a:t>작업전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비교 작업하고 </a:t>
            </a:r>
            <a:r>
              <a:rPr lang="en-US" altLang="ko-KR" dirty="0"/>
              <a:t>push </a:t>
            </a:r>
            <a:r>
              <a:rPr lang="ko-KR" altLang="en-US" dirty="0"/>
              <a:t>자주 하도록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</a:p>
          <a:p>
            <a:pPr marL="2667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en-US" altLang="ko-KR" dirty="0" err="1"/>
              <a:t>veriosn</a:t>
            </a:r>
            <a:r>
              <a:rPr lang="en-US" altLang="ko-KR" dirty="0"/>
              <a:t> </a:t>
            </a:r>
            <a:r>
              <a:rPr lang="ko-KR" altLang="en-US" dirty="0"/>
              <a:t>관리해야 하는데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리더와 동시에 같은 파일 수정하고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push (-m ‘work2”)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reject </a:t>
            </a:r>
            <a:r>
              <a:rPr lang="ko-KR" altLang="en-US" dirty="0"/>
              <a:t>메시지보내옴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확인하고 수정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4. Add commit –m </a:t>
            </a:r>
            <a:r>
              <a:rPr lang="ko-KR" altLang="en-US" dirty="0"/>
              <a:t>없이 하면 자동으로 메시지를 만들어 줌 </a:t>
            </a:r>
            <a:r>
              <a:rPr lang="en-US" altLang="ko-KR" dirty="0"/>
              <a:t>-&gt; status, log</a:t>
            </a:r>
            <a:r>
              <a:rPr lang="ko-KR" altLang="en-US" dirty="0"/>
              <a:t>확인후 </a:t>
            </a:r>
            <a:r>
              <a:rPr lang="en-US" altLang="ko-KR" dirty="0"/>
              <a:t>push</a:t>
            </a:r>
          </a:p>
          <a:p>
            <a:pPr marL="2667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l?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7789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참여하기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</a:p>
          <a:p>
            <a:pPr lvl="1"/>
            <a:r>
              <a:rPr lang="en-US" altLang="ko-KR" dirty="0" smtClean="0"/>
              <a:t>Fork</a:t>
            </a:r>
            <a:r>
              <a:rPr lang="ko-KR" altLang="en-US" dirty="0" smtClean="0"/>
              <a:t>의 목적</a:t>
            </a:r>
            <a:endParaRPr lang="en-US" altLang="ko-KR" dirty="0"/>
          </a:p>
          <a:p>
            <a:pPr lvl="1"/>
            <a:r>
              <a:rPr lang="ko-KR" altLang="en-US" dirty="0" smtClean="0"/>
              <a:t>작업 순서도 </a:t>
            </a: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9576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 smtClean="0"/>
              <a:t>기존의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삭제하지 않으면 내용이 그대로 남아 있음</a:t>
            </a:r>
            <a:r>
              <a:rPr lang="en-US" altLang="ko-KR" dirty="0" smtClean="0"/>
              <a:t>.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remote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pull </a:t>
            </a:r>
            <a:r>
              <a:rPr lang="ko-KR" altLang="en-US" dirty="0" smtClean="0"/>
              <a:t>기능을 대신할 수 있는 기능은 무엇</a:t>
            </a:r>
            <a:r>
              <a:rPr lang="en-US" altLang="ko-KR" dirty="0" smtClean="0"/>
              <a:t>?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 smtClean="0"/>
              <a:t>한번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하면 다시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하지 않는 한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안됨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927100"/>
            <a:ext cx="7334250" cy="52514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 smtClean="0"/>
              <a:t>Gith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3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환경 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Bash </a:t>
            </a:r>
            <a:r>
              <a:rPr lang="ko-KR" altLang="en-US" sz="1600" dirty="0">
                <a:latin typeface="+mn-lt"/>
              </a:rPr>
              <a:t>한글 깨지는 문제 </a:t>
            </a:r>
            <a:r>
              <a:rPr lang="en-US" altLang="ko-KR" sz="1600" dirty="0">
                <a:latin typeface="+mn-lt"/>
              </a:rPr>
              <a:t>(</a:t>
            </a:r>
            <a:r>
              <a:rPr lang="ko-KR" altLang="en-US" sz="1600" dirty="0">
                <a:latin typeface="+mn-lt"/>
              </a:rPr>
              <a:t>파일명 깨지는 문제</a:t>
            </a:r>
            <a:r>
              <a:rPr lang="en-US" altLang="ko-KR" sz="1600" dirty="0">
                <a:latin typeface="+mn-lt"/>
              </a:rPr>
              <a:t>)</a:t>
            </a:r>
            <a:endParaRPr lang="ko-KR" altLang="en-US" sz="1600" dirty="0">
              <a:latin typeface="+mn-lt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git config --global  </a:t>
            </a:r>
            <a:r>
              <a:rPr lang="en-US" altLang="ko-KR" dirty="0" err="1"/>
              <a:t>core.quotepath</a:t>
            </a:r>
            <a:r>
              <a:rPr lang="en-US" altLang="ko-KR" dirty="0"/>
              <a:t> false (git bash </a:t>
            </a:r>
            <a:r>
              <a:rPr lang="ko-KR" altLang="en-US" dirty="0"/>
              <a:t>창에서 꼭 실행</a:t>
            </a:r>
            <a:r>
              <a:rPr lang="en-US" altLang="ko-KR" dirty="0"/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c:/Users/user/gitconfig </a:t>
            </a:r>
            <a:r>
              <a:rPr lang="ko-KR" altLang="en-US" dirty="0"/>
              <a:t>에서 </a:t>
            </a:r>
            <a:r>
              <a:rPr lang="en-US" altLang="ko-KR" dirty="0"/>
              <a:t>[core] --&gt; </a:t>
            </a:r>
            <a:r>
              <a:rPr lang="en-US" altLang="ko-KR" dirty="0" err="1"/>
              <a:t>quotepath</a:t>
            </a:r>
            <a:r>
              <a:rPr lang="en-US" altLang="ko-KR" dirty="0"/>
              <a:t> = false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2. bash </a:t>
            </a:r>
            <a:r>
              <a:rPr lang="ko-KR" altLang="en-US" dirty="0"/>
              <a:t>창에서 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options → Text → Locale</a:t>
            </a:r>
            <a:r>
              <a:rPr lang="ko-KR" altLang="en-US" dirty="0"/>
              <a:t>항목에서 </a:t>
            </a:r>
            <a:r>
              <a:rPr lang="en-US" altLang="ko-KR" dirty="0" err="1"/>
              <a:t>ko_KR</a:t>
            </a:r>
            <a:r>
              <a:rPr lang="ko-KR" altLang="en-US" dirty="0"/>
              <a:t>선택</a:t>
            </a:r>
            <a:r>
              <a:rPr lang="en-US" altLang="ko-KR" dirty="0"/>
              <a:t>,  Character set</a:t>
            </a:r>
            <a:r>
              <a:rPr lang="ko-KR" altLang="en-US" dirty="0"/>
              <a:t>에서 </a:t>
            </a:r>
            <a:r>
              <a:rPr lang="en-US" altLang="ko-KR" dirty="0"/>
              <a:t>UTF-8 </a:t>
            </a:r>
            <a:r>
              <a:rPr lang="ko-KR" altLang="en-US" dirty="0"/>
              <a:t>선택</a:t>
            </a:r>
            <a:r>
              <a:rPr lang="en-US" altLang="ko-KR" dirty="0"/>
              <a:t> → </a:t>
            </a:r>
            <a:r>
              <a:rPr lang="ko-KR" altLang="en-US" dirty="0"/>
              <a:t>저장</a:t>
            </a:r>
            <a:endParaRPr lang="en-US" altLang="ko-KR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1D0A99B-0950-4539-9272-9FB236971F12}"/>
              </a:ext>
            </a:extLst>
          </p:cNvPr>
          <p:cNvSpPr txBox="1">
            <a:spLocks/>
          </p:cNvSpPr>
          <p:nvPr/>
        </p:nvSpPr>
        <p:spPr>
          <a:xfrm>
            <a:off x="250825" y="2881434"/>
            <a:ext cx="8641655" cy="850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Editor </a:t>
            </a:r>
            <a:r>
              <a:rPr lang="ko-KR" altLang="en-US" sz="1600" dirty="0">
                <a:latin typeface="+mn-lt"/>
              </a:rPr>
              <a:t>변경할 경우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git config --global  </a:t>
            </a:r>
            <a:r>
              <a:rPr lang="en-US" altLang="ko-KR" dirty="0" err="1"/>
              <a:t>core.editor</a:t>
            </a:r>
            <a:r>
              <a:rPr lang="ko-KR" altLang="en-US" dirty="0"/>
              <a:t> </a:t>
            </a:r>
            <a:r>
              <a:rPr lang="en-US" altLang="ko-KR" dirty="0"/>
              <a:t>“vim”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949066E-984C-4F4F-A0B2-2AC599011B5C}"/>
              </a:ext>
            </a:extLst>
          </p:cNvPr>
          <p:cNvSpPr txBox="1">
            <a:spLocks/>
          </p:cNvSpPr>
          <p:nvPr/>
        </p:nvSpPr>
        <p:spPr>
          <a:xfrm>
            <a:off x="250825" y="3732039"/>
            <a:ext cx="8641655" cy="1658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LF will be replaced by CRLF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warning</a:t>
            </a:r>
            <a:endParaRPr lang="ko-KR" altLang="en-US" sz="1600" dirty="0">
              <a:latin typeface="+mn-lt"/>
            </a:endParaRP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en-US" altLang="ko-KR" dirty="0"/>
              <a:t>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input' (git bash </a:t>
            </a:r>
            <a:r>
              <a:rPr lang="ko-KR" altLang="en-US" dirty="0"/>
              <a:t>사용할 경우</a:t>
            </a:r>
            <a:r>
              <a:rPr lang="en-US" altLang="ko-KR" dirty="0"/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/>
              <a:t>     윈도우가 아닌 </a:t>
            </a:r>
            <a:r>
              <a:rPr lang="en-US" altLang="ko-KR" dirty="0" err="1"/>
              <a:t>linux</a:t>
            </a:r>
            <a:r>
              <a:rPr lang="ko-KR" altLang="en-US" dirty="0"/>
              <a:t>등과 협업을 위해서는 </a:t>
            </a:r>
            <a:r>
              <a:rPr lang="en-US" altLang="ko-KR" dirty="0"/>
              <a:t>'git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input’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                                                                          'git config --global </a:t>
            </a:r>
            <a:r>
              <a:rPr lang="en-US" altLang="ko-KR" dirty="0" err="1"/>
              <a:t>core.safecrlf</a:t>
            </a:r>
            <a:r>
              <a:rPr lang="en-US" altLang="ko-KR" dirty="0"/>
              <a:t> true'</a:t>
            </a: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8430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윈도우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/ </a:t>
            </a:r>
            <a:r>
              <a:rPr lang="ko-KR" altLang="en-US" sz="1600" dirty="0">
                <a:latin typeface="+mn-lt"/>
              </a:rPr>
              <a:t>와</a:t>
            </a:r>
            <a:r>
              <a:rPr lang="en-US" altLang="ko-KR" sz="1600" dirty="0">
                <a:latin typeface="+mn-lt"/>
              </a:rPr>
              <a:t> \ </a:t>
            </a:r>
            <a:r>
              <a:rPr lang="ko-KR" altLang="en-US" sz="1600" dirty="0">
                <a:latin typeface="+mn-lt"/>
              </a:rPr>
              <a:t>구분</a:t>
            </a:r>
            <a:endParaRPr lang="en-US" altLang="ko-KR" sz="1600" dirty="0">
              <a:latin typeface="+mn-lt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Directory </a:t>
            </a:r>
            <a:r>
              <a:rPr lang="ko-KR" altLang="en-US" dirty="0"/>
              <a:t>지정할 때 </a:t>
            </a:r>
            <a:r>
              <a:rPr lang="ko-KR" altLang="en-US" dirty="0" err="1"/>
              <a:t>혼동하지말아야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</p:txBody>
      </p:sp>
      <p:pic>
        <p:nvPicPr>
          <p:cNvPr id="6" name="그림 5" descr="Mouse Cursor Click PNG Transparent Images | PNG All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416029"/>
            <a:ext cx="1153994" cy="79122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6" y="1612899"/>
            <a:ext cx="7829468" cy="30226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 smtClean="0"/>
              <a:t>Gith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960437"/>
            <a:ext cx="6061075" cy="5267325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 smtClean="0"/>
              <a:t>Gith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6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473200"/>
            <a:ext cx="7834414" cy="38862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 smtClean="0"/>
              <a:t>Gith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62609" y="4483100"/>
            <a:ext cx="3725246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1959" y="51901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클릭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7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42975"/>
            <a:ext cx="6934200" cy="29908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 smtClean="0"/>
              <a:t>Gith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1952625" y="3855908"/>
            <a:ext cx="69500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>
                <a:solidFill>
                  <a:srgbClr val="0000FF"/>
                </a:solidFill>
              </a:rPr>
              <a:t>등록한 이메일 주소로 가서 확인 과정 진행</a:t>
            </a:r>
            <a:endParaRPr lang="en-US" altLang="ko-KR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27300" y="2476500"/>
            <a:ext cx="38735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5837"/>
            <a:ext cx="8810625" cy="503872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 smtClean="0"/>
              <a:t>Gith</a:t>
            </a:r>
            <a:r>
              <a:rPr lang="en-US" altLang="ko-KR" dirty="0" err="1" smtClean="0"/>
              <a:t>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204787" y="3932237"/>
            <a:ext cx="27717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ko-KR" altLang="en-US" sz="1600" dirty="0" smtClean="0">
                <a:solidFill>
                  <a:srgbClr val="0000FF"/>
                </a:solidFill>
              </a:rPr>
              <a:t> 등록된 </a:t>
            </a:r>
            <a:r>
              <a:rPr lang="ko-KR" altLang="en-US" sz="1600" smtClean="0">
                <a:solidFill>
                  <a:srgbClr val="0000FF"/>
                </a:solidFill>
              </a:rPr>
              <a:t>이메일 확인후 클릭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1709" y="4025900"/>
            <a:ext cx="1504591" cy="323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2709" y="1117599"/>
            <a:ext cx="907691" cy="224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6964" y="43980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클릭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1986</TotalTime>
  <Words>1013</Words>
  <Application>Microsoft Office PowerPoint</Application>
  <PresentationFormat>화면 슬라이드 쇼(4:3)</PresentationFormat>
  <Paragraphs>199</Paragraphs>
  <Slides>41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원격 저장소 연결을 위한  화면</vt:lpstr>
      <vt:lpstr>원격저장소 연결</vt:lpstr>
      <vt:lpstr>원격저장소에 처음 자료 보내기</vt:lpstr>
      <vt:lpstr>원격저장소 자료 확인</vt:lpstr>
      <vt:lpstr>원격저장소에서 복제하기</vt:lpstr>
      <vt:lpstr>원격저장소에서 활용하기</vt:lpstr>
      <vt:lpstr>협업하기</vt:lpstr>
      <vt:lpstr>협업하기</vt:lpstr>
      <vt:lpstr>협업하기</vt:lpstr>
      <vt:lpstr>Pull Request</vt:lpstr>
      <vt:lpstr>Pull Request</vt:lpstr>
      <vt:lpstr>오픈소스 참여하기</vt:lpstr>
      <vt:lpstr>협업시작하기</vt:lpstr>
      <vt:lpstr>기타 환경 설정</vt:lpstr>
      <vt:lpstr>리눅스, 윈도우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322</cp:revision>
  <dcterms:created xsi:type="dcterms:W3CDTF">2021-03-25T01:55:58Z</dcterms:created>
  <dcterms:modified xsi:type="dcterms:W3CDTF">2021-03-29T12:21:55Z</dcterms:modified>
</cp:coreProperties>
</file>