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72" r:id="rId32"/>
    <p:sldId id="483" r:id="rId33"/>
    <p:sldId id="473" r:id="rId34"/>
    <p:sldId id="474" r:id="rId35"/>
    <p:sldId id="475" r:id="rId36"/>
    <p:sldId id="476" r:id="rId37"/>
    <p:sldId id="480" r:id="rId38"/>
    <p:sldId id="47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466" autoAdjust="0"/>
  </p:normalViewPr>
  <p:slideViewPr>
    <p:cSldViewPr snapToGrid="0">
      <p:cViewPr varScale="1">
        <p:scale>
          <a:sx n="81" d="100"/>
          <a:sy n="81" d="100"/>
        </p:scale>
        <p:origin x="13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반복 사용하는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이름은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실습학생 각각이 메일에 들어가서 확인후 조치 실습</a:t>
            </a:r>
            <a:endParaRPr lang="en-US" altLang="ko-KR" dirty="0"/>
          </a:p>
          <a:p>
            <a:r>
              <a:rPr lang="ko-KR" altLang="en-US" dirty="0"/>
              <a:t> 메일 내용이 틀림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8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-d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81C5F-57DC-4BA3-99C2-8673C20A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4FCC1-E7FC-42F0-811B-375D6327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D4DFB-EBC0-49DA-91CD-14B0FC03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CB4C4-5E5F-4A63-9319-1A03C23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2BEE7-82F5-4224-8C25-6DCB2802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143AB7-292C-4833-A328-C7DCDF1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AE944-67C2-4B68-838F-1AE0055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2ADE6-83A7-41DA-94AC-33B569D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하는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0A94C-955A-47A7-9A66-6D6444AA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12D43-9F64-45A0-8D30-556E7B84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E2DCF1-65A2-47E8-919B-8AF28FDC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DBC3B-E420-4F42-9130-F80CAF57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0DC5A-1FFB-4470-9018-21DE72E9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DD86-13D1-4485-A3BD-9775BE8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98FCB6-146F-40B0-947D-F4CF078E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8BEE3-0B9B-4966-8DB8-6F7577EC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0D35-C2D5-4692-AE3A-44DF66A1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BCC6E-C4A7-47F2-80D1-FA9E8160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31F8A-DBAF-41D0-9CE5-9095284B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A25FF-85BA-4919-BE56-B2CED3C7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23750-657E-4B4D-9E4E-FFFBAA6D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4CC519-0EAD-4336-9482-237E1061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D9C68-E42B-426C-B747-AA542725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38503B-F201-4F2D-A975-5D5E061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" y="2062905"/>
            <a:ext cx="7872424" cy="41130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원격저장소 찾아가기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메일의 링크를 클릭하지 않을 경우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1365670" y="2924673"/>
            <a:ext cx="997519" cy="16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 flipH="1" flipV="1">
            <a:off x="2404747" y="3006128"/>
            <a:ext cx="341968" cy="2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33AD4-775D-4860-BA4E-00B1F758F9F7}"/>
              </a:ext>
            </a:extLst>
          </p:cNvPr>
          <p:cNvSpPr txBox="1"/>
          <p:nvPr/>
        </p:nvSpPr>
        <p:spPr>
          <a:xfrm>
            <a:off x="3508399" y="2633678"/>
            <a:ext cx="175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나의 원격저장소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51F-6603-4988-B6D0-41B8B7300378}"/>
              </a:ext>
            </a:extLst>
          </p:cNvPr>
          <p:cNvCxnSpPr>
            <a:cxnSpLocks/>
          </p:cNvCxnSpPr>
          <p:nvPr/>
        </p:nvCxnSpPr>
        <p:spPr>
          <a:xfrm flipH="1">
            <a:off x="2746714" y="2769228"/>
            <a:ext cx="793846" cy="18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5C42F-3868-4C7D-BC6E-E99573B616A1}"/>
              </a:ext>
            </a:extLst>
          </p:cNvPr>
          <p:cNvSpPr txBox="1"/>
          <p:nvPr/>
        </p:nvSpPr>
        <p:spPr>
          <a:xfrm>
            <a:off x="2501014" y="2877773"/>
            <a:ext cx="20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 원격저장소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BFFCD-1C28-40DE-80BB-F3C395499C4C}"/>
              </a:ext>
            </a:extLst>
          </p:cNvPr>
          <p:cNvSpPr txBox="1"/>
          <p:nvPr/>
        </p:nvSpPr>
        <p:spPr>
          <a:xfrm>
            <a:off x="2247507" y="3026029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24B06E1B-A73C-4FD2-BBC5-86E62F3A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317B25D-E2EC-4320-8AD1-27AD30BD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28FDF-B214-4735-AD26-86D64DB2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993300" y="4414276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0F6EB-1223-418C-BB2D-FAFCFD3C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411F2-F4AC-4FC7-8D0E-76889ADD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-u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-d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-d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62AAD-1F64-476F-96D2-A2F6D3C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100382-726B-4273-B028-E592888A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D937D-C65E-456F-B00E-971E1347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00039-E786-4FD3-BE9B-A87809A3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23262-A222-4E07-BD8F-E48763FF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05CFE-575F-4371-9E3E-8701C547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09709-BC5F-45E1-95C6-D51A2C30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EBDBA0-277D-46CA-B5A0-2D1648F4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FC4F43-18D7-47B5-AC35-B192FB93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4395</TotalTime>
  <Words>2179</Words>
  <Application>Microsoft Office PowerPoint</Application>
  <PresentationFormat>화면 슬라이드 쇼(4:3)</PresentationFormat>
  <Paragraphs>522</Paragraphs>
  <Slides>38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작업하기</vt:lpstr>
      <vt:lpstr>나의 로컬저장소에서 작업하기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645</cp:revision>
  <dcterms:created xsi:type="dcterms:W3CDTF">2021-03-25T01:55:58Z</dcterms:created>
  <dcterms:modified xsi:type="dcterms:W3CDTF">2021-04-30T04:23:41Z</dcterms:modified>
</cp:coreProperties>
</file>