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853-40E3-4981-87DB-ECA564C85A7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2620-F54D-42DE-BE99-8943C919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3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853-40E3-4981-87DB-ECA564C85A7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2620-F54D-42DE-BE99-8943C919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5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853-40E3-4981-87DB-ECA564C85A7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2620-F54D-42DE-BE99-8943C919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7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853-40E3-4981-87DB-ECA564C85A7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2620-F54D-42DE-BE99-8943C919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4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853-40E3-4981-87DB-ECA564C85A7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2620-F54D-42DE-BE99-8943C919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41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853-40E3-4981-87DB-ECA564C85A7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2620-F54D-42DE-BE99-8943C919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57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853-40E3-4981-87DB-ECA564C85A7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2620-F54D-42DE-BE99-8943C919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853-40E3-4981-87DB-ECA564C85A7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2620-F54D-42DE-BE99-8943C919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3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853-40E3-4981-87DB-ECA564C85A7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2620-F54D-42DE-BE99-8943C919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853-40E3-4981-87DB-ECA564C85A7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2620-F54D-42DE-BE99-8943C919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853-40E3-4981-87DB-ECA564C85A7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2620-F54D-42DE-BE99-8943C919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9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853-40E3-4981-87DB-ECA564C85A7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2620-F54D-42DE-BE99-8943C919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8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B23CB0-DC10-4C3E-9A14-FCC49778F61F}"/>
              </a:ext>
            </a:extLst>
          </p:cNvPr>
          <p:cNvSpPr txBox="1"/>
          <p:nvPr/>
        </p:nvSpPr>
        <p:spPr>
          <a:xfrm>
            <a:off x="755884" y="1083558"/>
            <a:ext cx="83455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자동으로 연결되는 </a:t>
            </a:r>
            <a:r>
              <a:rPr lang="en-US" altLang="ko-KR" sz="1350" dirty="0" err="1"/>
              <a:t>github</a:t>
            </a:r>
            <a:r>
              <a:rPr lang="ko-KR" altLang="en-US" sz="1350" dirty="0"/>
              <a:t>과 연결 끊기</a:t>
            </a:r>
            <a:endParaRPr lang="en-US" altLang="ko-KR" sz="1350" dirty="0"/>
          </a:p>
          <a:p>
            <a:r>
              <a:rPr lang="en-US" altLang="ko-KR" sz="1350" dirty="0"/>
              <a:t>Feat. </a:t>
            </a:r>
            <a:r>
              <a:rPr lang="ko-KR" altLang="en-US" sz="1350" dirty="0"/>
              <a:t>자격증명 삭제하기</a:t>
            </a:r>
            <a:endParaRPr lang="en-US" altLang="ko-KR" sz="1350" dirty="0"/>
          </a:p>
          <a:p>
            <a:endParaRPr lang="en-US" altLang="ko-KR" sz="1350" dirty="0"/>
          </a:p>
          <a:p>
            <a:r>
              <a:rPr lang="ko-KR" altLang="en-US" sz="1350" dirty="0"/>
              <a:t>기존에 </a:t>
            </a:r>
            <a:r>
              <a:rPr lang="en-US" altLang="ko-KR" sz="1350" dirty="0" err="1"/>
              <a:t>Github</a:t>
            </a:r>
            <a:r>
              <a:rPr lang="ko-KR" altLang="en-US" sz="1350" dirty="0"/>
              <a:t>에 연결되어 있는 계정이 있는 경우</a:t>
            </a:r>
            <a:r>
              <a:rPr lang="en-US" altLang="ko-KR" sz="1350" dirty="0"/>
              <a:t>, </a:t>
            </a:r>
            <a:r>
              <a:rPr lang="ko-KR" altLang="en-US" sz="1350" dirty="0"/>
              <a:t>다른 </a:t>
            </a:r>
            <a:r>
              <a:rPr lang="en-US" altLang="ko-KR" sz="1350" dirty="0" err="1"/>
              <a:t>Github</a:t>
            </a:r>
            <a:r>
              <a:rPr lang="en-US" altLang="ko-KR" sz="1350" dirty="0"/>
              <a:t> </a:t>
            </a:r>
            <a:r>
              <a:rPr lang="ko-KR" altLang="en-US" sz="1350" dirty="0"/>
              <a:t>계정을 만들고 새롭게 파일을 올리고 싶은 겨우</a:t>
            </a:r>
            <a:endParaRPr lang="en-US" altLang="ko-KR" sz="1350" dirty="0"/>
          </a:p>
          <a:p>
            <a:r>
              <a:rPr lang="ko-KR" altLang="en-US" sz="1350" dirty="0"/>
              <a:t>새로운 </a:t>
            </a:r>
            <a:r>
              <a:rPr lang="en-US" altLang="ko-KR" sz="1350" dirty="0" err="1"/>
              <a:t>Github</a:t>
            </a:r>
            <a:r>
              <a:rPr lang="ko-KR" altLang="en-US" sz="1350" dirty="0"/>
              <a:t>계정 접속이 거부되는 경우가 있음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ko-KR" altLang="en-US" sz="1350" dirty="0" err="1"/>
              <a:t>이럴때는</a:t>
            </a:r>
            <a:r>
              <a:rPr lang="ko-KR" altLang="en-US" sz="1350" dirty="0"/>
              <a:t> 계정 연결을 해제해 주어야 한다</a:t>
            </a:r>
            <a:r>
              <a:rPr lang="en-US" altLang="ko-KR" sz="1350" dirty="0"/>
              <a:t>.</a:t>
            </a:r>
          </a:p>
          <a:p>
            <a:r>
              <a:rPr lang="en-US" altLang="ko-KR" sz="1350" dirty="0"/>
              <a:t>1. </a:t>
            </a:r>
            <a:r>
              <a:rPr lang="ko-KR" altLang="en-US" sz="1350" dirty="0"/>
              <a:t>제어판 연결 </a:t>
            </a:r>
            <a:r>
              <a:rPr lang="en-US" altLang="ko-KR" sz="1350" dirty="0"/>
              <a:t>(2</a:t>
            </a:r>
            <a:r>
              <a:rPr lang="ko-KR" altLang="en-US" sz="1350" dirty="0"/>
              <a:t>쪽</a:t>
            </a:r>
            <a:r>
              <a:rPr lang="en-US" altLang="ko-KR" sz="1350" dirty="0"/>
              <a:t>)</a:t>
            </a:r>
          </a:p>
          <a:p>
            <a:r>
              <a:rPr lang="en-US" altLang="ko-KR" sz="1350" dirty="0"/>
              <a:t>2. </a:t>
            </a:r>
            <a:r>
              <a:rPr lang="ko-KR" altLang="en-US" sz="1350" dirty="0"/>
              <a:t>윈도우 제어판을 열어서 자격증명 관리자 페이지로 이동</a:t>
            </a:r>
            <a:r>
              <a:rPr lang="en-US" altLang="ko-KR" sz="1350" dirty="0"/>
              <a:t>. (3</a:t>
            </a:r>
            <a:r>
              <a:rPr lang="ko-KR" altLang="en-US" sz="1350" dirty="0"/>
              <a:t>쪽</a:t>
            </a:r>
            <a:r>
              <a:rPr lang="en-US" altLang="ko-KR" sz="1350" dirty="0"/>
              <a:t>)</a:t>
            </a:r>
          </a:p>
          <a:p>
            <a:r>
              <a:rPr lang="en-US" altLang="ko-KR" sz="1350" dirty="0"/>
              <a:t>3. </a:t>
            </a:r>
            <a:r>
              <a:rPr lang="ko-KR" altLang="en-US" sz="1350" dirty="0"/>
              <a:t>자격증명 페이지로 넘어가서 해당 자격증명 모음에서 제거 </a:t>
            </a:r>
            <a:r>
              <a:rPr lang="en-US" altLang="ko-KR" sz="1350" dirty="0"/>
              <a:t>(4</a:t>
            </a:r>
            <a:r>
              <a:rPr lang="ko-KR" altLang="en-US" sz="1350" dirty="0"/>
              <a:t>쪽</a:t>
            </a:r>
            <a:r>
              <a:rPr lang="en-US" altLang="ko-KR" sz="1350" dirty="0"/>
              <a:t>)</a:t>
            </a:r>
          </a:p>
          <a:p>
            <a:endParaRPr lang="en-US" altLang="ko-KR" sz="1350" dirty="0"/>
          </a:p>
          <a:p>
            <a:r>
              <a:rPr lang="ko-KR" altLang="en-US" sz="1350" dirty="0"/>
              <a:t>이후 새로운 계정에 접속</a:t>
            </a:r>
          </a:p>
        </p:txBody>
      </p:sp>
    </p:spTree>
    <p:extLst>
      <p:ext uri="{BB962C8B-B14F-4D97-AF65-F5344CB8AC3E}">
        <p14:creationId xmlns:p14="http://schemas.microsoft.com/office/powerpoint/2010/main" val="313936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DFCB9-86F7-4E58-9B98-F190062A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12"/>
            <a:ext cx="9144000" cy="62341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890FD47-1E8C-4724-9F9D-D49E2C80763B}"/>
              </a:ext>
            </a:extLst>
          </p:cNvPr>
          <p:cNvSpPr/>
          <p:nvPr/>
        </p:nvSpPr>
        <p:spPr>
          <a:xfrm>
            <a:off x="2079057" y="4052236"/>
            <a:ext cx="1597794" cy="40426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1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E556C90-67C0-49B6-8191-00D25617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042"/>
            <a:ext cx="9144000" cy="623417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ADF6C1E-7F32-4D0D-A296-181D7B483074}"/>
              </a:ext>
            </a:extLst>
          </p:cNvPr>
          <p:cNvSpPr/>
          <p:nvPr/>
        </p:nvSpPr>
        <p:spPr>
          <a:xfrm>
            <a:off x="1753496" y="4052237"/>
            <a:ext cx="4959275" cy="27233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A39B7-E71E-4E40-910D-A3E476633336}"/>
              </a:ext>
            </a:extLst>
          </p:cNvPr>
          <p:cNvSpPr txBox="1"/>
          <p:nvPr/>
        </p:nvSpPr>
        <p:spPr>
          <a:xfrm>
            <a:off x="6744173" y="4003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76311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B9DDC9-2B2B-4B42-ADF7-26EB9F09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12"/>
            <a:ext cx="9144000" cy="62341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4BA38A-CA41-45F9-B285-E8E1ED8EEDBC}"/>
              </a:ext>
            </a:extLst>
          </p:cNvPr>
          <p:cNvSpPr/>
          <p:nvPr/>
        </p:nvSpPr>
        <p:spPr>
          <a:xfrm>
            <a:off x="2280622" y="4859060"/>
            <a:ext cx="430306" cy="27233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FC89E-EFC3-45B9-BA77-C3046A043227}"/>
              </a:ext>
            </a:extLst>
          </p:cNvPr>
          <p:cNvSpPr txBox="1"/>
          <p:nvPr/>
        </p:nvSpPr>
        <p:spPr>
          <a:xfrm>
            <a:off x="2796117" y="48105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8908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84</Words>
  <Application>Microsoft Office PowerPoint</Application>
  <PresentationFormat>화면 슬라이드 쇼(4:3)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2</cp:revision>
  <dcterms:created xsi:type="dcterms:W3CDTF">2021-03-26T07:59:35Z</dcterms:created>
  <dcterms:modified xsi:type="dcterms:W3CDTF">2021-03-26T08:09:26Z</dcterms:modified>
</cp:coreProperties>
</file>