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4"/>
  </p:notesMasterIdLst>
  <p:sldIdLst>
    <p:sldId id="369" r:id="rId2"/>
    <p:sldId id="365" r:id="rId3"/>
    <p:sldId id="373" r:id="rId4"/>
    <p:sldId id="366" r:id="rId5"/>
    <p:sldId id="375" r:id="rId6"/>
    <p:sldId id="376" r:id="rId7"/>
    <p:sldId id="378" r:id="rId8"/>
    <p:sldId id="377" r:id="rId9"/>
    <p:sldId id="379" r:id="rId10"/>
    <p:sldId id="380" r:id="rId11"/>
    <p:sldId id="381" r:id="rId12"/>
    <p:sldId id="385" r:id="rId13"/>
    <p:sldId id="382" r:id="rId14"/>
    <p:sldId id="388" r:id="rId15"/>
    <p:sldId id="387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414" r:id="rId42"/>
    <p:sldId id="429" r:id="rId43"/>
    <p:sldId id="431" r:id="rId44"/>
    <p:sldId id="432" r:id="rId45"/>
    <p:sldId id="433" r:id="rId46"/>
    <p:sldId id="435" r:id="rId47"/>
    <p:sldId id="436" r:id="rId48"/>
    <p:sldId id="437" r:id="rId49"/>
    <p:sldId id="438" r:id="rId50"/>
    <p:sldId id="439" r:id="rId51"/>
    <p:sldId id="434" r:id="rId52"/>
    <p:sldId id="386" r:id="rId53"/>
    <p:sldId id="383" r:id="rId54"/>
    <p:sldId id="374" r:id="rId55"/>
    <p:sldId id="368" r:id="rId56"/>
    <p:sldId id="372" r:id="rId57"/>
    <p:sldId id="370" r:id="rId58"/>
    <p:sldId id="371" r:id="rId59"/>
    <p:sldId id="285" r:id="rId60"/>
    <p:sldId id="364" r:id="rId61"/>
    <p:sldId id="367" r:id="rId62"/>
    <p:sldId id="363" r:id="rId63"/>
    <p:sldId id="289" r:id="rId64"/>
    <p:sldId id="291" r:id="rId65"/>
    <p:sldId id="292" r:id="rId66"/>
    <p:sldId id="259" r:id="rId67"/>
    <p:sldId id="295" r:id="rId68"/>
    <p:sldId id="430" r:id="rId69"/>
    <p:sldId id="415" r:id="rId70"/>
    <p:sldId id="416" r:id="rId71"/>
    <p:sldId id="417" r:id="rId72"/>
    <p:sldId id="418" r:id="rId73"/>
    <p:sldId id="419" r:id="rId74"/>
    <p:sldId id="420" r:id="rId75"/>
    <p:sldId id="421" r:id="rId76"/>
    <p:sldId id="422" r:id="rId77"/>
    <p:sldId id="423" r:id="rId78"/>
    <p:sldId id="424" r:id="rId79"/>
    <p:sldId id="425" r:id="rId80"/>
    <p:sldId id="426" r:id="rId81"/>
    <p:sldId id="427" r:id="rId82"/>
    <p:sldId id="428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6C0E"/>
    <a:srgbClr val="1C9F15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2" autoAdjust="0"/>
    <p:restoredTop sz="94490" autoAdjust="0"/>
  </p:normalViewPr>
  <p:slideViewPr>
    <p:cSldViewPr snapToGrid="0">
      <p:cViewPr varScale="1">
        <p:scale>
          <a:sx n="88" d="100"/>
          <a:sy n="88" d="100"/>
        </p:scale>
        <p:origin x="53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71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29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3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377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63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91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29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99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786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981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62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13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38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00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03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602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38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586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49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62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008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24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36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6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435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550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474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0430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990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957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4443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79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1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234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952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937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8268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281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200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48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518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300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885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6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139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889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204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367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378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168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289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048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145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893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2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045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449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49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909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942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83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3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710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4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5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2A5D-AC2D-4154-80BD-D3C3745E4EB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DB73-78DB-4CCB-9DA0-3F958FE7D576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41415-E3C1-47A1-AF1D-3E002F2731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9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2A5D-AC2D-4154-80BD-D3C3745E4EB5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7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7/create-pull-request-github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tocat/Spoon-Knife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hyperlink" Target="https://dev.to/maybebored/part-1-setting-up-git-5819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youngjun.tistory.com/47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hill-sibling/fork_sample.g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로 이동하여 폴더 내용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원격저장소 내용과 동일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이제부터 나의 업무를 수행하고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까지 진행하게 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5B3B6-F0AC-4363-BBC6-432EEC43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60" y="2819826"/>
            <a:ext cx="6791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6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업무 </a:t>
            </a:r>
            <a:r>
              <a:rPr lang="en-US" altLang="ko-KR" dirty="0">
                <a:latin typeface="+mn-ea"/>
              </a:rPr>
              <a:t>: exp.txt</a:t>
            </a:r>
            <a:r>
              <a:rPr lang="ko-KR" altLang="en-US" dirty="0">
                <a:latin typeface="+mn-ea"/>
              </a:rPr>
              <a:t>를 열고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자신을 이름을 기입하고 저장하고 닫기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이후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까지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add exp.txt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commit –m ‘</a:t>
            </a:r>
            <a:r>
              <a:rPr lang="en-US" altLang="ko-KR" dirty="0" err="1">
                <a:latin typeface="+mn-ea"/>
              </a:rPr>
              <a:t>amugae</a:t>
            </a:r>
            <a:r>
              <a:rPr lang="en-US" altLang="ko-KR" dirty="0">
                <a:latin typeface="+mn-ea"/>
              </a:rPr>
              <a:t> name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’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status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9F5946-587C-4F78-82E5-8B3834AC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628" y="1541123"/>
            <a:ext cx="2895600" cy="18288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152CF3-66C2-4B45-AEFC-5FB2D3170FD8}"/>
              </a:ext>
            </a:extLst>
          </p:cNvPr>
          <p:cNvCxnSpPr>
            <a:cxnSpLocks/>
          </p:cNvCxnSpPr>
          <p:nvPr/>
        </p:nvCxnSpPr>
        <p:spPr>
          <a:xfrm>
            <a:off x="4572000" y="2270589"/>
            <a:ext cx="966628" cy="277402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D1C0F68-8114-48E9-B142-7DFCA29EB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28" y="4217544"/>
            <a:ext cx="59055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6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–v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B5969-E0CD-4461-8F22-61EAD945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5" y="2420527"/>
            <a:ext cx="6486525" cy="742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355106-FA40-48CE-82D6-7AA7715E7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5" y="4336389"/>
            <a:ext cx="74485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7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</a:t>
            </a:r>
            <a:r>
              <a:rPr lang="en-US" altLang="ko-KR" dirty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내용 확인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4508177-3FA3-49B2-99ED-5D76B074D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946526"/>
            <a:ext cx="7901815" cy="160833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7038A4-9D8B-4E63-B191-BB5F30948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57" y="3524038"/>
            <a:ext cx="7361326" cy="30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7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Request(PR)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sz="1600" dirty="0">
                <a:latin typeface="+mn-ea"/>
              </a:rPr>
              <a:t>내가 수정한 것을 당겨서</a:t>
            </a:r>
            <a:r>
              <a:rPr lang="en-US" altLang="ko-KR" sz="1600" dirty="0">
                <a:latin typeface="+mn-ea"/>
              </a:rPr>
              <a:t>(pull) </a:t>
            </a:r>
            <a:r>
              <a:rPr lang="ko-KR" altLang="en-US" sz="1600" dirty="0">
                <a:latin typeface="+mn-ea"/>
              </a:rPr>
              <a:t>당신의 저장소에 </a:t>
            </a:r>
            <a:r>
              <a:rPr lang="en-US" altLang="ko-KR" sz="1600" dirty="0">
                <a:latin typeface="+mn-ea"/>
              </a:rPr>
              <a:t>merge</a:t>
            </a:r>
            <a:r>
              <a:rPr lang="ko-KR" altLang="en-US" sz="1600" dirty="0">
                <a:latin typeface="+mn-ea"/>
              </a:rPr>
              <a:t>시켜 달라고 요청</a:t>
            </a:r>
            <a:r>
              <a:rPr lang="en-US" altLang="ko-KR" sz="1600" dirty="0">
                <a:latin typeface="+mn-ea"/>
              </a:rPr>
              <a:t>(Request)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그림으로 </a:t>
            </a:r>
            <a:r>
              <a:rPr lang="en-US" altLang="ko-KR" dirty="0">
                <a:solidFill>
                  <a:srgbClr val="FF0000"/>
                </a:solidFill>
              </a:rPr>
              <a:t>PR</a:t>
            </a:r>
            <a:r>
              <a:rPr lang="ko-KR" altLang="en-US" dirty="0">
                <a:solidFill>
                  <a:srgbClr val="FF0000"/>
                </a:solidFill>
              </a:rPr>
              <a:t>과정 이미지 소개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ADF29E-F92B-4FD7-B35B-F98D25F49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3384782"/>
            <a:ext cx="4125949" cy="19711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19FBC3-779A-4170-9734-23FA2ACB3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287" y="3376233"/>
            <a:ext cx="48958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9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en-US" altLang="ko-KR" sz="1600" dirty="0">
                <a:latin typeface="+mn-ea"/>
              </a:rPr>
              <a:t>Pull Request </a:t>
            </a:r>
            <a:r>
              <a:rPr lang="ko-KR" altLang="en-US" dirty="0">
                <a:latin typeface="+mn-ea"/>
              </a:rPr>
              <a:t>버튼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AD1CED-DE95-414C-A341-957F305A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36" y="2128029"/>
            <a:ext cx="7176488" cy="340974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5FA2B1-BFAF-488E-9931-C537BCE01888}"/>
              </a:ext>
            </a:extLst>
          </p:cNvPr>
          <p:cNvCxnSpPr>
            <a:cxnSpLocks/>
          </p:cNvCxnSpPr>
          <p:nvPr/>
        </p:nvCxnSpPr>
        <p:spPr>
          <a:xfrm flipH="1">
            <a:off x="2146885" y="1918697"/>
            <a:ext cx="736436" cy="79403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1724628" y="2712736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0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C5767C-F3DA-4516-BD7F-A50500F05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17" y="2061931"/>
            <a:ext cx="7233222" cy="388325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en-US" altLang="ko-KR" dirty="0">
                <a:latin typeface="+mn-ea"/>
              </a:rPr>
              <a:t>New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Pull Request </a:t>
            </a:r>
            <a:r>
              <a:rPr lang="ko-KR" altLang="en-US" dirty="0">
                <a:latin typeface="+mn-ea"/>
              </a:rPr>
              <a:t>버튼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6802588" y="3156975"/>
            <a:ext cx="1026319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1FFF55-C420-44EE-8FBB-E1E873A2F3FD}"/>
              </a:ext>
            </a:extLst>
          </p:cNvPr>
          <p:cNvCxnSpPr>
            <a:cxnSpLocks/>
          </p:cNvCxnSpPr>
          <p:nvPr/>
        </p:nvCxnSpPr>
        <p:spPr>
          <a:xfrm>
            <a:off x="3544584" y="1900719"/>
            <a:ext cx="3258004" cy="125625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5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ko-KR" altLang="en-US" dirty="0">
                <a:latin typeface="+mn-ea"/>
              </a:rPr>
              <a:t>남의 원격저장소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원래의 저장소</a:t>
            </a:r>
            <a:r>
              <a:rPr lang="en-US" altLang="ko-KR" dirty="0">
                <a:latin typeface="+mn-ea"/>
              </a:rPr>
              <a:t>, upstream)</a:t>
            </a:r>
            <a:r>
              <a:rPr lang="ko-KR" altLang="en-US" dirty="0">
                <a:latin typeface="+mn-ea"/>
              </a:rPr>
              <a:t>로 연결됨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Create pull request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032C1-FC43-4479-8DA0-C1C73A79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39" y="2329376"/>
            <a:ext cx="8157633" cy="348303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565128" y="2448057"/>
            <a:ext cx="2044508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1FFF55-C420-44EE-8FBB-E1E873A2F3FD}"/>
              </a:ext>
            </a:extLst>
          </p:cNvPr>
          <p:cNvCxnSpPr>
            <a:cxnSpLocks/>
          </p:cNvCxnSpPr>
          <p:nvPr/>
        </p:nvCxnSpPr>
        <p:spPr>
          <a:xfrm>
            <a:off x="1520580" y="1952090"/>
            <a:ext cx="0" cy="4959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753F01-4BA4-454C-9E5F-686EFD058264}"/>
              </a:ext>
            </a:extLst>
          </p:cNvPr>
          <p:cNvSpPr/>
          <p:nvPr/>
        </p:nvSpPr>
        <p:spPr>
          <a:xfrm>
            <a:off x="6852912" y="5297897"/>
            <a:ext cx="1407510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2A6BA5-165E-4042-BDD3-6638644F643A}"/>
              </a:ext>
            </a:extLst>
          </p:cNvPr>
          <p:cNvCxnSpPr>
            <a:cxnSpLocks/>
          </p:cNvCxnSpPr>
          <p:nvPr/>
        </p:nvCxnSpPr>
        <p:spPr>
          <a:xfrm>
            <a:off x="3174715" y="2250040"/>
            <a:ext cx="3678197" cy="304785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6596B7-EC0A-48F7-8246-5AD4A21BAE08}"/>
              </a:ext>
            </a:extLst>
          </p:cNvPr>
          <p:cNvSpPr/>
          <p:nvPr/>
        </p:nvSpPr>
        <p:spPr>
          <a:xfrm>
            <a:off x="961196" y="4299530"/>
            <a:ext cx="6593490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014FC-F769-4EEE-8ED5-313F301C6A51}"/>
              </a:ext>
            </a:extLst>
          </p:cNvPr>
          <p:cNvSpPr txBox="1"/>
          <p:nvPr/>
        </p:nvSpPr>
        <p:spPr>
          <a:xfrm>
            <a:off x="82369" y="4583685"/>
            <a:ext cx="11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1. </a:t>
            </a:r>
            <a:r>
              <a:rPr lang="ko-KR" altLang="en-US" sz="1400" dirty="0">
                <a:solidFill>
                  <a:srgbClr val="C00000"/>
                </a:solidFill>
              </a:rPr>
              <a:t>내용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AD6DCA-657B-43B5-ABD1-3CAB0DD2349C}"/>
              </a:ext>
            </a:extLst>
          </p:cNvPr>
          <p:cNvSpPr/>
          <p:nvPr/>
        </p:nvSpPr>
        <p:spPr>
          <a:xfrm>
            <a:off x="539551" y="3522824"/>
            <a:ext cx="2044508" cy="29514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49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ko-KR" altLang="en-US" dirty="0">
                <a:latin typeface="+mn-ea"/>
              </a:rPr>
              <a:t>스크롤 다운하면 변경된 내용이 보임 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E80C27-474B-4B3D-ACC9-22125158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38" y="2091517"/>
            <a:ext cx="7399884" cy="384311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597B688-7C0F-41FF-9630-B24473526EDB}"/>
              </a:ext>
            </a:extLst>
          </p:cNvPr>
          <p:cNvSpPr/>
          <p:nvPr/>
        </p:nvSpPr>
        <p:spPr>
          <a:xfrm>
            <a:off x="972081" y="4735643"/>
            <a:ext cx="3959147" cy="914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027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8EB6E67-4574-4BAD-9E59-0D358A6EF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83" y="1112867"/>
            <a:ext cx="7859730" cy="510674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6E580D-69EA-478E-897A-F2B4CD5B9548}"/>
              </a:ext>
            </a:extLst>
          </p:cNvPr>
          <p:cNvSpPr/>
          <p:nvPr/>
        </p:nvSpPr>
        <p:spPr>
          <a:xfrm>
            <a:off x="1171304" y="1877310"/>
            <a:ext cx="6452122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753F01-4BA4-454C-9E5F-686EFD058264}"/>
              </a:ext>
            </a:extLst>
          </p:cNvPr>
          <p:cNvSpPr/>
          <p:nvPr/>
        </p:nvSpPr>
        <p:spPr>
          <a:xfrm>
            <a:off x="4602875" y="5815831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29761-12E3-44F4-9FCF-46E3D8C9C702}"/>
              </a:ext>
            </a:extLst>
          </p:cNvPr>
          <p:cNvSpPr txBox="1"/>
          <p:nvPr/>
        </p:nvSpPr>
        <p:spPr>
          <a:xfrm>
            <a:off x="226082" y="160035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1. </a:t>
            </a:r>
            <a:r>
              <a:rPr lang="ko-KR" altLang="en-US" sz="1400" dirty="0">
                <a:solidFill>
                  <a:srgbClr val="C00000"/>
                </a:solidFill>
              </a:rPr>
              <a:t>내용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9EB3F-C88D-4219-8969-F12A02CCEABF}"/>
              </a:ext>
            </a:extLst>
          </p:cNvPr>
          <p:cNvSpPr txBox="1"/>
          <p:nvPr/>
        </p:nvSpPr>
        <p:spPr>
          <a:xfrm>
            <a:off x="226082" y="299430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2. </a:t>
            </a:r>
            <a:r>
              <a:rPr lang="ko-KR" altLang="en-US" sz="1400" dirty="0">
                <a:solidFill>
                  <a:srgbClr val="C00000"/>
                </a:solidFill>
              </a:rPr>
              <a:t>제목 기입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3A7F46-E95A-48F0-B586-406E4FF90976}"/>
              </a:ext>
            </a:extLst>
          </p:cNvPr>
          <p:cNvSpPr/>
          <p:nvPr/>
        </p:nvSpPr>
        <p:spPr>
          <a:xfrm>
            <a:off x="1304203" y="270728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583ED-26EE-4A38-8EF5-F8516E4A0382}"/>
              </a:ext>
            </a:extLst>
          </p:cNvPr>
          <p:cNvSpPr txBox="1"/>
          <p:nvPr/>
        </p:nvSpPr>
        <p:spPr>
          <a:xfrm>
            <a:off x="3706475" y="5821044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4. PR </a:t>
            </a:r>
            <a:r>
              <a:rPr lang="ko-KR" altLang="en-US" sz="1400" dirty="0">
                <a:solidFill>
                  <a:srgbClr val="C00000"/>
                </a:solidFill>
              </a:rPr>
              <a:t>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20403-7065-4267-8619-F2EC450E2E71}"/>
              </a:ext>
            </a:extLst>
          </p:cNvPr>
          <p:cNvSpPr txBox="1"/>
          <p:nvPr/>
        </p:nvSpPr>
        <p:spPr>
          <a:xfrm>
            <a:off x="226082" y="4127999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3. </a:t>
            </a:r>
            <a:r>
              <a:rPr lang="ko-KR" altLang="en-US" sz="1400" dirty="0">
                <a:solidFill>
                  <a:srgbClr val="C00000"/>
                </a:solidFill>
              </a:rPr>
              <a:t>내용 기입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6634BD-8D4D-411F-93C7-2B17EA968638}"/>
              </a:ext>
            </a:extLst>
          </p:cNvPr>
          <p:cNvSpPr/>
          <p:nvPr/>
        </p:nvSpPr>
        <p:spPr>
          <a:xfrm>
            <a:off x="600185" y="1117418"/>
            <a:ext cx="2044508" cy="29514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1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solidFill>
                  <a:srgbClr val="0000FF"/>
                </a:solidFill>
                <a:latin typeface="+mn-ea"/>
              </a:rPr>
              <a:t>나의 원격저장소로 로그인</a:t>
            </a:r>
            <a:r>
              <a:rPr lang="ko-KR" altLang="en-US" dirty="0">
                <a:latin typeface="+mn-ea"/>
              </a:rPr>
              <a:t>하여 찾기 창에서 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복제하고자 하는 남의 원격저장소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찾기 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9F6BE3-B9BF-4160-BD71-5FB97F5C5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9" y="2431846"/>
            <a:ext cx="7172325" cy="14097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6246688" y="2281327"/>
            <a:ext cx="308225" cy="76296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618786" y="3044296"/>
            <a:ext cx="833386" cy="266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9DD19B1-3ADC-4223-814B-ADE8708F3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36" y="4002135"/>
            <a:ext cx="6699233" cy="183188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E06FA-BFBA-4CCA-A22D-3A6F5C5CC0CC}"/>
              </a:ext>
            </a:extLst>
          </p:cNvPr>
          <p:cNvSpPr/>
          <p:nvPr/>
        </p:nvSpPr>
        <p:spPr>
          <a:xfrm>
            <a:off x="3267184" y="5154318"/>
            <a:ext cx="1541121" cy="201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9480546-BE68-417B-92B0-B55890B0911E}"/>
              </a:ext>
            </a:extLst>
          </p:cNvPr>
          <p:cNvCxnSpPr>
            <a:cxnSpLocks/>
          </p:cNvCxnSpPr>
          <p:nvPr/>
        </p:nvCxnSpPr>
        <p:spPr>
          <a:xfrm flipH="1">
            <a:off x="4662963" y="3429000"/>
            <a:ext cx="1250397" cy="163349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5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094380-6C12-48CF-923C-EF3F4BFDE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83" y="1078787"/>
            <a:ext cx="8578296" cy="432542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FCF17-92FD-44FC-A03B-CEC712F35F94}"/>
              </a:ext>
            </a:extLst>
          </p:cNvPr>
          <p:cNvSpPr txBox="1"/>
          <p:nvPr/>
        </p:nvSpPr>
        <p:spPr>
          <a:xfrm>
            <a:off x="7746765" y="5219057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제목 기입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ABD7BC-66E9-439F-9DB5-E4C9B4BAC9AA}"/>
              </a:ext>
            </a:extLst>
          </p:cNvPr>
          <p:cNvSpPr/>
          <p:nvPr/>
        </p:nvSpPr>
        <p:spPr>
          <a:xfrm>
            <a:off x="6790604" y="4879640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37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E24488-1B91-4B77-9641-2CC86381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459009"/>
            <a:ext cx="8639843" cy="394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0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7650108-72C6-4C90-B98F-E20AF1F44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92" y="1354427"/>
            <a:ext cx="8422676" cy="41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5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6251368-73BF-4031-B505-5BFAA218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9" y="1482421"/>
            <a:ext cx="8260154" cy="41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13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19ECAC6-4812-468B-8246-AAB8968A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958134"/>
            <a:ext cx="8113450" cy="53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28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2AB80E3-BF0B-4E94-9ACB-0CDA9BFC7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06" y="1239950"/>
            <a:ext cx="8147407" cy="482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6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77D99-8277-443D-8930-6FDC8413FB99}"/>
              </a:ext>
            </a:extLst>
          </p:cNvPr>
          <p:cNvSpPr txBox="1"/>
          <p:nvPr/>
        </p:nvSpPr>
        <p:spPr>
          <a:xfrm>
            <a:off x="339280" y="394767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1. </a:t>
            </a:r>
            <a:r>
              <a:rPr lang="ko-KR" altLang="en-US" sz="1400" dirty="0">
                <a:solidFill>
                  <a:srgbClr val="0000FF"/>
                </a:solidFill>
              </a:rPr>
              <a:t>내용을 기입하면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622497-52A9-469E-8C19-06D3E32F1189}"/>
              </a:ext>
            </a:extLst>
          </p:cNvPr>
          <p:cNvSpPr/>
          <p:nvPr/>
        </p:nvSpPr>
        <p:spPr>
          <a:xfrm>
            <a:off x="1139817" y="3652532"/>
            <a:ext cx="1592445" cy="295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89C31-AA7B-40AF-8775-E2CE27F6B124}"/>
              </a:ext>
            </a:extLst>
          </p:cNvPr>
          <p:cNvSpPr txBox="1"/>
          <p:nvPr/>
        </p:nvSpPr>
        <p:spPr>
          <a:xfrm>
            <a:off x="1884565" y="4163427"/>
            <a:ext cx="1878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2. Comment </a:t>
            </a:r>
            <a:r>
              <a:rPr lang="ko-KR" altLang="en-US" sz="1400" dirty="0">
                <a:solidFill>
                  <a:srgbClr val="0000FF"/>
                </a:solidFill>
              </a:rPr>
              <a:t>활성화됨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7FCD56-9954-47F1-A6F6-0F30E127BB5F}"/>
              </a:ext>
            </a:extLst>
          </p:cNvPr>
          <p:cNvCxnSpPr>
            <a:cxnSpLocks/>
          </p:cNvCxnSpPr>
          <p:nvPr/>
        </p:nvCxnSpPr>
        <p:spPr>
          <a:xfrm>
            <a:off x="3616503" y="4335694"/>
            <a:ext cx="2085654" cy="62672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EA7145-271E-4097-87DE-0A1398572ACC}"/>
              </a:ext>
            </a:extLst>
          </p:cNvPr>
          <p:cNvSpPr txBox="1"/>
          <p:nvPr/>
        </p:nvSpPr>
        <p:spPr>
          <a:xfrm>
            <a:off x="945223" y="1778099"/>
            <a:ext cx="316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Paichaisw</a:t>
            </a:r>
            <a:r>
              <a:rPr lang="ko-KR" altLang="en-US" dirty="0">
                <a:solidFill>
                  <a:srgbClr val="FF0000"/>
                </a:solidFill>
              </a:rPr>
              <a:t>로 가서 승인해야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91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6" y="1603570"/>
            <a:ext cx="9122224" cy="38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68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1" y="1618397"/>
            <a:ext cx="8972739" cy="42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26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956160"/>
            <a:ext cx="8062520" cy="564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6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B0DE97-0095-4907-9BDD-4CABC915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39" y="2065581"/>
            <a:ext cx="7376845" cy="241572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</a:t>
            </a:r>
            <a:r>
              <a:rPr lang="en-US" altLang="ko-KR" dirty="0"/>
              <a:t>(fork)</a:t>
            </a:r>
          </a:p>
          <a:p>
            <a:pPr lvl="1"/>
            <a:r>
              <a:rPr lang="en-US" altLang="ko-KR" dirty="0" err="1">
                <a:latin typeface="+mn-ea"/>
              </a:rPr>
              <a:t>paichaisw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화면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클릭하자마자 곧 바로 나의 원격저장소에 복사 시작됨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7459041" y="2528458"/>
            <a:ext cx="508010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212442" y="2542976"/>
            <a:ext cx="1592403" cy="229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V="1">
            <a:off x="1890445" y="2700385"/>
            <a:ext cx="5568596" cy="2112554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3">
            <a:extLst>
              <a:ext uri="{FF2B5EF4-FFF2-40B4-BE49-F238E27FC236}">
                <a16:creationId xmlns:a16="http://schemas.microsoft.com/office/drawing/2014/main" id="{E2121789-1822-4DD9-8CD2-88DC0574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26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331" y="956160"/>
            <a:ext cx="9193331" cy="53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5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482417"/>
            <a:ext cx="79629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43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305306"/>
            <a:ext cx="8381063" cy="46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80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80" y="1437346"/>
            <a:ext cx="8567724" cy="460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95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45" y="1201854"/>
            <a:ext cx="9184445" cy="50360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87936" y="1598442"/>
            <a:ext cx="1068661" cy="3804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00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4" y="1965278"/>
            <a:ext cx="9034676" cy="40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46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2282230"/>
            <a:ext cx="9021170" cy="36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63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2" y="1992573"/>
            <a:ext cx="9075598" cy="41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03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3976"/>
            <a:ext cx="9144000" cy="47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3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81" y="1524715"/>
            <a:ext cx="65151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1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9E68FA-50DA-4265-BA3F-ED6545C7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66" y="1959000"/>
            <a:ext cx="7397392" cy="33380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원격저장소에 </a:t>
            </a:r>
            <a:r>
              <a:rPr lang="en-US" altLang="ko-KR" dirty="0" err="1">
                <a:latin typeface="+mn-ea"/>
              </a:rPr>
              <a:t>fork_sample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92226" y="2441478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521842" cy="171002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421295" y="3622766"/>
            <a:ext cx="2044558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0154" y="2821005"/>
            <a:ext cx="983320" cy="202839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>
            <a:extLst>
              <a:ext uri="{FF2B5EF4-FFF2-40B4-BE49-F238E27FC236}">
                <a16:creationId xmlns:a16="http://schemas.microsoft.com/office/drawing/2014/main" id="{6B1A33DE-59D5-426F-9D46-4B8EC910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028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30" y="1918932"/>
            <a:ext cx="6248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48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7" y="1584851"/>
            <a:ext cx="8561766" cy="34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37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남의 원격저장소로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하기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77273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600" dirty="0"/>
              <a:t>Fork</a:t>
            </a:r>
          </a:p>
          <a:p>
            <a:r>
              <a:rPr lang="en-US" altLang="ko-KR" sz="1600" dirty="0"/>
              <a:t>Clone</a:t>
            </a:r>
          </a:p>
          <a:p>
            <a:r>
              <a:rPr lang="en-US" altLang="ko-KR" sz="1600" dirty="0"/>
              <a:t>Create branch in</a:t>
            </a:r>
            <a:r>
              <a:rPr lang="ko-KR" altLang="en-US" sz="1600" dirty="0"/>
              <a:t> </a:t>
            </a:r>
            <a:r>
              <a:rPr lang="en-US" altLang="ko-KR" sz="1600" dirty="0"/>
              <a:t>local</a:t>
            </a:r>
          </a:p>
          <a:p>
            <a:r>
              <a:rPr lang="en-US" altLang="ko-KR" sz="1600" dirty="0"/>
              <a:t>create new remote(</a:t>
            </a:r>
            <a:r>
              <a:rPr lang="ko-KR" altLang="en-US" sz="1600" dirty="0"/>
              <a:t>남의 원격저장소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  - git remote add upstream https://github.com/kedark3/demo</a:t>
            </a:r>
            <a:endParaRPr lang="en-US" altLang="ko-KR" sz="1600" dirty="0"/>
          </a:p>
          <a:p>
            <a:r>
              <a:rPr lang="en-US" altLang="ko-KR" sz="1600" dirty="0"/>
              <a:t> change code in local</a:t>
            </a:r>
          </a:p>
          <a:p>
            <a:r>
              <a:rPr lang="en-US" altLang="ko-KR" sz="1600" dirty="0"/>
              <a:t>Push the change to </a:t>
            </a:r>
            <a:r>
              <a:rPr lang="ko-KR" altLang="en-US" sz="1600" dirty="0"/>
              <a:t>나의 원격저장소 </a:t>
            </a:r>
            <a:r>
              <a:rPr lang="en-US" altLang="ko-KR" sz="1600" dirty="0"/>
              <a:t>-&gt; compare &amp; pull request</a:t>
            </a:r>
            <a:r>
              <a:rPr lang="ko-KR" altLang="en-US" sz="1600" dirty="0"/>
              <a:t>가 보일 것임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Open</a:t>
            </a:r>
            <a:r>
              <a:rPr lang="ko-KR" altLang="en-US" sz="1600" dirty="0"/>
              <a:t> </a:t>
            </a:r>
            <a:r>
              <a:rPr lang="en-US" altLang="ko-KR" sz="1600" dirty="0"/>
              <a:t>pull request  </a:t>
            </a:r>
            <a:r>
              <a:rPr lang="ko-KR" altLang="en-US" sz="1600" dirty="0"/>
              <a:t>화면으로 전환</a:t>
            </a:r>
            <a:endParaRPr lang="en-US" altLang="ko-KR" sz="1600" dirty="0"/>
          </a:p>
          <a:p>
            <a:r>
              <a:rPr lang="en-US" altLang="ko-KR" sz="1600" dirty="0"/>
              <a:t>Create</a:t>
            </a:r>
            <a:r>
              <a:rPr lang="ko-KR" altLang="en-US" sz="1600" dirty="0"/>
              <a:t> </a:t>
            </a:r>
            <a:r>
              <a:rPr lang="en-US" altLang="ko-KR" sz="1600" dirty="0"/>
              <a:t>pull request </a:t>
            </a:r>
            <a:r>
              <a:rPr lang="ko-KR" altLang="en-US" sz="1600" dirty="0"/>
              <a:t>누르면 됨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5545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In summary, if you want to contribute to a project, the simplest way is to: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Find a project you want to contribute to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Fork it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Clone it to your local system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Make a new branch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Make your changes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Push it back to your repo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Click the </a:t>
            </a:r>
            <a:r>
              <a:rPr lang="en-US" altLang="ko-KR" sz="1400" b="1" i="0" dirty="0">
                <a:solidFill>
                  <a:srgbClr val="444444"/>
                </a:solidFill>
                <a:effectLst/>
                <a:latin typeface="Swiss 721 SWA"/>
              </a:rPr>
              <a:t>Compare &amp; pull request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 button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Click </a:t>
            </a:r>
            <a:r>
              <a:rPr lang="en-US" altLang="ko-KR" sz="1400" b="1" i="0" dirty="0">
                <a:solidFill>
                  <a:srgbClr val="444444"/>
                </a:solidFill>
                <a:effectLst/>
                <a:latin typeface="Swiss 721 SWA"/>
              </a:rPr>
              <a:t>Create pull request</a:t>
            </a:r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 to open a new pull request</a:t>
            </a:r>
          </a:p>
          <a:p>
            <a:pPr algn="l"/>
            <a:r>
              <a:rPr lang="en-US" altLang="ko-KR" sz="1400" b="0" i="0" dirty="0">
                <a:solidFill>
                  <a:srgbClr val="444444"/>
                </a:solidFill>
                <a:effectLst/>
                <a:latin typeface="Swiss 721 SWA"/>
              </a:rPr>
              <a:t>If the reviewers ask for changes, repeat steps 5 and 6 to add more commits to your pull request.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657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35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Compare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하는 순간 원 소유자의 화면 복사본으로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들어감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 (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왼쪽 위에 저장소명 확인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) </a:t>
            </a: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7 . Comparing changes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화면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8.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비교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확인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9. create pull request 9</a:t>
            </a:r>
          </a:p>
          <a:p>
            <a:pPr marL="0" indent="0" algn="l">
              <a:buNone/>
            </a:pPr>
            <a:r>
              <a:rPr lang="en-US" altLang="ko-KR" sz="1400" b="0" dirty="0" err="1">
                <a:solidFill>
                  <a:srgbClr val="444444"/>
                </a:solidFill>
                <a:latin typeface="Swiss 721 SWA"/>
              </a:rPr>
              <a:t>Fasthill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: 10. merge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pull request.  Fail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이 나오면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11 review changes with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approve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 changes approved 12. merge pull request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다시 클릭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13 confirm auto merge (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상단에 </a:t>
            </a:r>
            <a:r>
              <a:rPr lang="en-US" altLang="ko-KR" sz="1400" b="0" dirty="0">
                <a:solidFill>
                  <a:srgbClr val="FF0000"/>
                </a:solidFill>
                <a:latin typeface="Swiss 721 SWA"/>
                <a:sym typeface="Wingdings" panose="05000000000000000000" pitchFamily="2" charset="2"/>
              </a:rPr>
              <a:t>enabling auto merge failed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) 14 closed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  <a:sym typeface="Wingdings" panose="05000000000000000000" pitchFamily="2" charset="2"/>
              </a:rPr>
              <a:t>return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352B59-1893-475B-812A-8148CBAE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13" y="1792740"/>
            <a:ext cx="8382000" cy="1247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B4608B-522A-4E92-B765-C725DC8E8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29" y="2897787"/>
            <a:ext cx="7075714" cy="15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409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브랜치를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생성하여 올렸을 경우 자동으로 나의 화면에서 남의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(fork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한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)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보이면서 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Compare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&amp;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화면이 나타남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D88047-9714-40C3-AB1E-07F53ADD2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" y="2337707"/>
            <a:ext cx="85248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191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혹은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브랜치를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생성하여 올렸을 경우 자동으로 나의 화면에서 남의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(fork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한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)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보이면서 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Compare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&amp;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PR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화면이 나타남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677E30-2711-4ED1-9BAE-90399A861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285" y="2081039"/>
            <a:ext cx="6763430" cy="342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28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이상이 없으면 고민하다가 오픈으로 생성됨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94279C-4E25-4287-966A-7E4A6A5C6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1202349"/>
            <a:ext cx="7744505" cy="44533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2D880A-26BE-46D5-858C-6430A6E9129A}"/>
              </a:ext>
            </a:extLst>
          </p:cNvPr>
          <p:cNvSpPr/>
          <p:nvPr/>
        </p:nvSpPr>
        <p:spPr>
          <a:xfrm>
            <a:off x="539551" y="1646123"/>
            <a:ext cx="1049763" cy="55279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6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C26BCF-FD4C-4656-8DCB-C5D15C6EB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54" y="2013379"/>
            <a:ext cx="8157681" cy="352035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남의 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완료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51129" y="2088833"/>
            <a:ext cx="2190022" cy="4591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AE3922CB-3487-4A1A-8A91-0A83A33F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남의 원격저장소를 나의 원격저장소에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2893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브랜치가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생성되는 것이 아니고 남의 저장소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(upstream)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main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에 추가됨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.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D880A-26BE-46D5-858C-6430A6E9129A}"/>
              </a:ext>
            </a:extLst>
          </p:cNvPr>
          <p:cNvSpPr/>
          <p:nvPr/>
        </p:nvSpPr>
        <p:spPr>
          <a:xfrm>
            <a:off x="539551" y="1646123"/>
            <a:ext cx="1049763" cy="55279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720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1A4154-8505-46F1-A87D-E5A59037900D}"/>
              </a:ext>
            </a:extLst>
          </p:cNvPr>
          <p:cNvSpPr txBox="1">
            <a:spLocks/>
          </p:cNvSpPr>
          <p:nvPr/>
        </p:nvSpPr>
        <p:spPr>
          <a:xfrm>
            <a:off x="341787" y="956160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일 경우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: sibling -&gt; git lecture fork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후 진행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Sibling : 1. fork, 2.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로컬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clone, 3. config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변경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4.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파일 수정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, add,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 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commi,5. push 6.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아래</a:t>
            </a: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compare 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버튼 클릭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 </a:t>
            </a:r>
          </a:p>
          <a:p>
            <a:pPr marL="0" indent="0" algn="l">
              <a:buNone/>
            </a:pPr>
            <a:endParaRPr lang="en-US" altLang="ko-KR" sz="140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marL="0" indent="0" algn="l">
              <a:buNone/>
            </a:pPr>
            <a:r>
              <a:rPr lang="en-US" altLang="ko-KR" sz="1400" b="0" dirty="0" err="1">
                <a:solidFill>
                  <a:srgbClr val="444444"/>
                </a:solidFill>
                <a:latin typeface="Swiss 721 SWA"/>
              </a:rPr>
              <a:t>fasthill</a:t>
            </a:r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endParaRPr lang="en-US" altLang="ko-KR" sz="1400" b="0" dirty="0">
              <a:solidFill>
                <a:srgbClr val="444444"/>
              </a:solidFill>
              <a:latin typeface="Swiss 721 SWA"/>
            </a:endParaRPr>
          </a:p>
          <a:p>
            <a:pPr algn="l"/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algn="l"/>
            <a:r>
              <a:rPr lang="en-US" altLang="ko-KR" sz="1400" b="0" dirty="0">
                <a:solidFill>
                  <a:srgbClr val="444444"/>
                </a:solidFill>
                <a:latin typeface="Swiss 721 SWA"/>
              </a:rPr>
              <a:t>Collaborator</a:t>
            </a:r>
            <a:r>
              <a:rPr lang="ko-KR" altLang="en-US" sz="1400" b="0" dirty="0">
                <a:solidFill>
                  <a:srgbClr val="444444"/>
                </a:solidFill>
                <a:latin typeface="Swiss 721 SWA"/>
              </a:rPr>
              <a:t>가 </a:t>
            </a:r>
            <a:r>
              <a:rPr lang="ko-KR" altLang="en-US" sz="1400" b="0" dirty="0" err="1">
                <a:solidFill>
                  <a:srgbClr val="444444"/>
                </a:solidFill>
                <a:latin typeface="Swiss 721 SWA"/>
              </a:rPr>
              <a:t>아닐경우</a:t>
            </a:r>
            <a:endParaRPr lang="en-US" altLang="ko-KR" sz="1400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79ECF-7C17-4422-88E0-4155649E60B8}"/>
              </a:ext>
            </a:extLst>
          </p:cNvPr>
          <p:cNvSpPr txBox="1"/>
          <p:nvPr/>
        </p:nvSpPr>
        <p:spPr>
          <a:xfrm>
            <a:off x="341787" y="5717174"/>
            <a:ext cx="649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 to create a pull request in GitHub | Opensource.com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352B59-1893-475B-812A-8148CBAE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13" y="1792740"/>
            <a:ext cx="83820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532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 저장소 확인하기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remote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–v</a:t>
            </a: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에러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발생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다른 계정으로 접근할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n-ea"/>
              </a:rPr>
              <a:t>로컬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paichaisw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id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등록된 컴퓨터에서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push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때 나타남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지우고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sibling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계정으로 할 경우 문제없이 진행됨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B5969-E0CD-4461-8F22-61EAD945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25" y="2420527"/>
            <a:ext cx="6486525" cy="7429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71B1DB-8E2F-44F4-A5AA-BB0C539EE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48" y="4329344"/>
            <a:ext cx="76866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66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로컬저장소에서 작업하고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ko-KR" altLang="en-US" dirty="0">
                <a:latin typeface="+mn-ea"/>
              </a:rPr>
              <a:t>에러 해결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로컬저장소의 내용과 원격저장소가 동기화되어 있지 않기 때문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 err="1">
                <a:latin typeface="+mn-ea"/>
              </a:rPr>
              <a:t>동기화시켜</a:t>
            </a:r>
            <a:r>
              <a:rPr lang="ko-KR" altLang="en-US" dirty="0">
                <a:latin typeface="+mn-ea"/>
              </a:rPr>
              <a:t> 주고 </a:t>
            </a:r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를 하면 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pull –rebase origin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main # </a:t>
            </a:r>
            <a:r>
              <a:rPr lang="ko-KR" altLang="en-US" dirty="0">
                <a:latin typeface="+mn-ea"/>
              </a:rPr>
              <a:t>동기화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push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-u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origin main</a:t>
            </a: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endParaRPr lang="en-US" altLang="ko-KR" sz="20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→ clone</a:t>
            </a:r>
            <a:r>
              <a:rPr lang="ko-KR" altLang="en-US" dirty="0">
                <a:latin typeface="+mn-ea"/>
              </a:rPr>
              <a:t>에서는 자동적으로 </a:t>
            </a:r>
            <a:r>
              <a:rPr lang="en-US" altLang="ko-KR" dirty="0">
                <a:latin typeface="+mn-ea"/>
              </a:rPr>
              <a:t>remote</a:t>
            </a:r>
            <a:r>
              <a:rPr lang="ko-KR" altLang="en-US" dirty="0">
                <a:latin typeface="+mn-ea"/>
              </a:rPr>
              <a:t>가 연결되어 있음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Push</a:t>
            </a:r>
            <a:r>
              <a:rPr lang="ko-KR" altLang="en-US" dirty="0">
                <a:latin typeface="+mn-ea"/>
              </a:rPr>
              <a:t> 진행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Git pull </a:t>
            </a:r>
            <a:r>
              <a:rPr lang="ko-KR" altLang="en-US" dirty="0" err="1">
                <a:latin typeface="+mn-ea"/>
              </a:rPr>
              <a:t>브랜치명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에러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발생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10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로컬저장소에서 작업하고 나의 원격저장소로 </a:t>
            </a:r>
            <a:r>
              <a:rPr lang="en-US" altLang="ko-KR" dirty="0"/>
              <a:t>Push</a:t>
            </a:r>
            <a:r>
              <a:rPr lang="ko-KR" altLang="en-US" dirty="0"/>
              <a:t>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3CB50-6548-4D12-A8CA-014191E58012}"/>
              </a:ext>
            </a:extLst>
          </p:cNvPr>
          <p:cNvSpPr txBox="1"/>
          <p:nvPr/>
        </p:nvSpPr>
        <p:spPr>
          <a:xfrm>
            <a:off x="888871" y="3459822"/>
            <a:ext cx="7946903" cy="55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#</a:t>
            </a:r>
            <a:r>
              <a:rPr lang="ko-KR" altLang="en-US" sz="1200" dirty="0">
                <a:latin typeface="+mn-ea"/>
              </a:rPr>
              <a:t>혹은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강제로 덮어 쓰면 됨</a:t>
            </a: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원격저장소에 저장되었던 내용이 모두 사라질 수 있으니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사용하지 말 것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lvl="1" indent="0">
              <a:lnSpc>
                <a:spcPct val="130000"/>
              </a:lnSpc>
              <a:buNone/>
            </a:pPr>
            <a:r>
              <a:rPr lang="en-US" altLang="ko-KR" sz="1200" dirty="0">
                <a:latin typeface="+mn-ea"/>
              </a:rPr>
              <a:t>  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-fu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main  </a:t>
            </a:r>
            <a:r>
              <a:rPr lang="ko-KR" altLang="en-US" sz="1200" dirty="0">
                <a:latin typeface="+mn-ea"/>
              </a:rPr>
              <a:t>혹은 </a:t>
            </a:r>
            <a:r>
              <a:rPr lang="en-US" altLang="ko-KR" sz="1200" dirty="0">
                <a:latin typeface="+mn-ea"/>
              </a:rPr>
              <a:t> ☞ git push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-u origin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+main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90183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9E68FA-50DA-4265-BA3F-ED6545C7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66" y="1959000"/>
            <a:ext cx="7397392" cy="333809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(fork)</a:t>
            </a:r>
          </a:p>
          <a:p>
            <a:pPr lvl="1"/>
            <a:r>
              <a:rPr lang="ko-KR" altLang="en-US" dirty="0">
                <a:latin typeface="+mn-ea"/>
              </a:rPr>
              <a:t>나의 원격저장소로 </a:t>
            </a:r>
            <a:r>
              <a:rPr lang="en-US" altLang="ko-KR" dirty="0">
                <a:latin typeface="+mn-ea"/>
              </a:rPr>
              <a:t>fork </a:t>
            </a:r>
            <a:r>
              <a:rPr lang="ko-KR" altLang="en-US" dirty="0">
                <a:latin typeface="+mn-ea"/>
              </a:rPr>
              <a:t>진행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원격저장소에 </a:t>
            </a:r>
            <a:r>
              <a:rPr lang="en-US" altLang="ko-KR" dirty="0">
                <a:latin typeface="+mn-ea"/>
              </a:rPr>
              <a:t>git </a:t>
            </a:r>
            <a:r>
              <a:rPr lang="ko-KR" altLang="en-US" dirty="0">
                <a:latin typeface="+mn-ea"/>
              </a:rPr>
              <a:t>저장소가 자동 생성되어 이곳으로 복사됨</a:t>
            </a: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 </a:t>
            </a:r>
            <a:r>
              <a:rPr lang="en-US" altLang="ko-KR" dirty="0"/>
              <a:t>(fork)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892226" y="2441478"/>
            <a:ext cx="2005086" cy="404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>
            <a:off x="3526176" y="1912738"/>
            <a:ext cx="521842" cy="171002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3526175" y="3622766"/>
            <a:ext cx="1939677" cy="926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 flipV="1">
            <a:off x="1770154" y="2821004"/>
            <a:ext cx="996592" cy="162666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100FB5D-BD91-4FDB-9F9A-03D343BF9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020" y="5027204"/>
            <a:ext cx="5650996" cy="69112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42E1CE-0799-448B-9EB5-C6494099457A}"/>
              </a:ext>
            </a:extLst>
          </p:cNvPr>
          <p:cNvSpPr/>
          <p:nvPr/>
        </p:nvSpPr>
        <p:spPr>
          <a:xfrm>
            <a:off x="1746608" y="5168258"/>
            <a:ext cx="4582273" cy="420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934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KoPub Dotum"/>
              </a:rPr>
              <a:t>할때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068815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Clone vs. fork</a:t>
            </a:r>
          </a:p>
          <a:p>
            <a:pPr marL="0" indent="0" algn="just">
              <a:buNone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- clone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단순히 프로젝트를 복사하고자 할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- fork 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협업을 위해 프로젝트를 복사하는 경우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Fork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Team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참여하는 팀원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Opensource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기여하고 싶을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있기 때문에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original 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에 새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commit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이 발생하면 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      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fork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repository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로 반영할 수 있</a:t>
            </a:r>
            <a:r>
              <a:rPr lang="ko-KR" altLang="en-US" sz="1600" b="0" dirty="0">
                <a:solidFill>
                  <a:srgbClr val="333333"/>
                </a:solidFill>
                <a:latin typeface="KoPub Dotum"/>
              </a:rPr>
              <a:t>음</a:t>
            </a:r>
            <a:r>
              <a:rPr lang="en-US" altLang="ko-KR" sz="1600" b="0" dirty="0">
                <a:solidFill>
                  <a:srgbClr val="333333"/>
                </a:solidFill>
                <a:latin typeface="KoPub Dotum"/>
              </a:rPr>
              <a:t>.</a:t>
            </a: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endParaRPr lang="en-US" altLang="ko-KR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algn="just"/>
            <a:r>
              <a:rPr lang="en-US" altLang="ko-KR" sz="1600" b="1" i="0" dirty="0">
                <a:solidFill>
                  <a:srgbClr val="333333"/>
                </a:solidFill>
                <a:effectLst/>
                <a:latin typeface="KoPub Dotum"/>
              </a:rPr>
              <a:t>[ Git Clone ]</a:t>
            </a:r>
            <a:endParaRPr lang="ko-KR" altLang="en-US" sz="1600" b="0" i="0" dirty="0">
              <a:solidFill>
                <a:srgbClr val="333333"/>
              </a:solidFill>
              <a:effectLst/>
              <a:latin typeface="KoPub Dotum"/>
            </a:endParaRP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단순한 복제를 하고자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KoPub Dotum"/>
              </a:rPr>
              <a:t>할때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marL="0" indent="0" algn="just">
              <a:buNone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   - Original Project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와 연결되어 있지 않고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KoPub Dotum"/>
              </a:rPr>
              <a:t>독립적이다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KoPub Dotum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</p:spTree>
    <p:extLst>
      <p:ext uri="{BB962C8B-B14F-4D97-AF65-F5344CB8AC3E}">
        <p14:creationId xmlns:p14="http://schemas.microsoft.com/office/powerpoint/2010/main" val="31427051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Fork</a:t>
            </a:r>
            <a:r>
              <a:rPr lang="ko-KR" altLang="en-US" dirty="0"/>
              <a:t> 연습하기</a:t>
            </a:r>
            <a:endParaRPr lang="en-US" altLang="ko-KR" dirty="0"/>
          </a:p>
          <a:p>
            <a:pPr lvl="1"/>
            <a:r>
              <a:rPr lang="en-US" altLang="ko-KR" dirty="0">
                <a:latin typeface="+mn-ea"/>
                <a:hlinkClick r:id="rId3"/>
              </a:rPr>
              <a:t>https://github.com/octocat/Spoon-Knife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이동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This repo is for demonstration purposes only. (github.com)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  <a:hlinkClick r:id="rId4"/>
              </a:rPr>
              <a:t>https://dev.to/maybebored/part-1-setting-up-git-5819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학생 실습 준비</a:t>
            </a:r>
            <a:r>
              <a:rPr lang="en-US" altLang="ko-KR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EA6024-1265-4595-8B93-6A4733B6E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712" y="2810839"/>
            <a:ext cx="61245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44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Pull,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요약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36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push , pull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push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push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 –u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☞ git push</a:t>
            </a:r>
          </a:p>
          <a:p>
            <a:pPr lvl="1"/>
            <a:r>
              <a:rPr lang="ko-KR" altLang="en-US" dirty="0">
                <a:latin typeface="+mn-ea"/>
              </a:rPr>
              <a:t>특정 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pull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pull</a:t>
            </a:r>
            <a:r>
              <a:rPr lang="ko-KR" altLang="en-US" dirty="0">
                <a:latin typeface="+mn-ea"/>
              </a:rPr>
              <a:t>하고자 하는 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로컬 </a:t>
            </a:r>
            <a:r>
              <a:rPr lang="ko-KR" altLang="en-US" dirty="0" err="1">
                <a:solidFill>
                  <a:srgbClr val="0000FF"/>
                </a:solidFill>
                <a:latin typeface="+mn-ea"/>
              </a:rPr>
              <a:t>브랜치로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이동 후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☞ git pull origin &lt;</a:t>
            </a:r>
            <a:r>
              <a:rPr lang="ko-KR" altLang="en-US" dirty="0" err="1">
                <a:latin typeface="+mn-ea"/>
              </a:rPr>
              <a:t>브랜치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>
                <a:latin typeface="+mn-ea"/>
              </a:rPr>
              <a:t>이후 간단하게 진행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ko-KR" dirty="0">
                <a:latin typeface="+mn-ea"/>
              </a:rPr>
              <a:t>☞ git pull</a:t>
            </a:r>
          </a:p>
        </p:txBody>
      </p:sp>
    </p:spTree>
    <p:extLst>
      <p:ext uri="{BB962C8B-B14F-4D97-AF65-F5344CB8AC3E}">
        <p14:creationId xmlns:p14="http://schemas.microsoft.com/office/powerpoint/2010/main" val="19061365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복사할 원격저장소의 주소 확인 후 </a:t>
            </a:r>
            <a:r>
              <a:rPr lang="en-US" altLang="ko-KR" dirty="0">
                <a:latin typeface="+mn-ea"/>
              </a:rPr>
              <a:t>clone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clone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‘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init</a:t>
            </a:r>
            <a:r>
              <a:rPr lang="en-US" altLang="ko-KR" dirty="0">
                <a:latin typeface="+mn-ea"/>
              </a:rPr>
              <a:t>’ </a:t>
            </a:r>
            <a:r>
              <a:rPr lang="ko-KR" altLang="en-US" dirty="0">
                <a:latin typeface="+mn-ea"/>
              </a:rPr>
              <a:t>명령어 없이 원격 저장소의 내용을 로컬저장소에 그대로 복사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복사해서 붙여 넣을 로컬 </a:t>
            </a:r>
            <a:r>
              <a:rPr lang="en-US" altLang="ko-KR" dirty="0">
                <a:latin typeface="+mn-ea"/>
              </a:rPr>
              <a:t>working directory(</a:t>
            </a:r>
            <a:r>
              <a:rPr lang="en-US" altLang="ko-KR" dirty="0" err="1">
                <a:latin typeface="+mn-ea"/>
              </a:rPr>
              <a:t>remoteclone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-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  <a:r>
              <a:rPr lang="ko-KR" altLang="en-US" dirty="0">
                <a:latin typeface="+mn-ea"/>
              </a:rPr>
              <a:t>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지정하지 않으면 </a:t>
            </a:r>
            <a:r>
              <a:rPr lang="ko-KR" altLang="en-US" dirty="0" err="1">
                <a:latin typeface="+mn-ea"/>
              </a:rPr>
              <a:t>원격저장소</a:t>
            </a:r>
            <a:r>
              <a:rPr lang="ko-KR" altLang="en-US" dirty="0">
                <a:latin typeface="+mn-ea"/>
              </a:rPr>
              <a:t> 명칭을 그대로 이용하여 복사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생성된 디렉토리로 이동하여 복제된 파일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 저장소와 비교</a:t>
            </a:r>
            <a:r>
              <a:rPr lang="en-US" altLang="ko-KR" dirty="0">
                <a:latin typeface="+mn-ea"/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log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</a:t>
            </a:r>
            <a:r>
              <a:rPr lang="en-US" altLang="ko-KR" dirty="0" err="1">
                <a:latin typeface="+mn-ea"/>
              </a:rPr>
              <a:t>git</a:t>
            </a:r>
            <a:r>
              <a:rPr lang="en-US" altLang="ko-KR" dirty="0">
                <a:latin typeface="+mn-ea"/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332776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로컬저장소로 복제된 내용을 가져와 작업을 하기 위하여 로컬 저장소 만들기 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Clone</a:t>
            </a:r>
            <a:r>
              <a:rPr lang="ko-KR" altLang="en-US" dirty="0">
                <a:latin typeface="+mn-ea"/>
              </a:rPr>
              <a:t>명령을 수행하면 자동적으로 폴더가 생성됨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E5D1169-E52A-4E3E-A156-D59B6F24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66" y="2379358"/>
            <a:ext cx="4359668" cy="34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69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찾기 창에 </a:t>
            </a:r>
            <a:r>
              <a:rPr lang="en-US" altLang="ko-KR" dirty="0">
                <a:latin typeface="+mn-ea"/>
              </a:rPr>
              <a:t>‘git/git’ </a:t>
            </a:r>
            <a:r>
              <a:rPr lang="ko-KR" altLang="en-US" dirty="0">
                <a:latin typeface="+mn-ea"/>
              </a:rPr>
              <a:t>입력 후 클릭 후 선택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아래 </a:t>
            </a:r>
            <a:r>
              <a:rPr lang="en-US" altLang="ko-KR" dirty="0">
                <a:latin typeface="+mn-ea"/>
              </a:rPr>
              <a:t>git/git </a:t>
            </a:r>
            <a:r>
              <a:rPr lang="ko-KR" altLang="en-US" dirty="0">
                <a:latin typeface="+mn-ea"/>
              </a:rPr>
              <a:t>찾아서 클릭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sz="700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- git/git repository</a:t>
            </a:r>
            <a:r>
              <a:rPr lang="ko-KR" altLang="en-US" dirty="0">
                <a:latin typeface="+mn-ea"/>
              </a:rPr>
              <a:t>로 넘어 감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다음 쪽에 계속</a:t>
            </a:r>
            <a:r>
              <a:rPr lang="en-US" altLang="ko-KR" dirty="0"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3730A6-DB0B-4F23-890E-234CF3473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57" y="2057400"/>
            <a:ext cx="4468528" cy="1371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122C2B-4B10-49FA-B07D-362041D9D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87" y="2057400"/>
            <a:ext cx="3869417" cy="11584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C6D224-B51F-4FA5-90A9-34695BCE4AA1}"/>
              </a:ext>
            </a:extLst>
          </p:cNvPr>
          <p:cNvSpPr/>
          <p:nvPr/>
        </p:nvSpPr>
        <p:spPr>
          <a:xfrm>
            <a:off x="1006446" y="2211678"/>
            <a:ext cx="898831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CC4AAB-661A-4118-A7A6-86F128A331AC}"/>
              </a:ext>
            </a:extLst>
          </p:cNvPr>
          <p:cNvCxnSpPr>
            <a:cxnSpLocks/>
          </p:cNvCxnSpPr>
          <p:nvPr/>
        </p:nvCxnSpPr>
        <p:spPr>
          <a:xfrm flipH="1">
            <a:off x="1695236" y="1977552"/>
            <a:ext cx="545084" cy="23412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2887173" y="2211678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94985" y="1900413"/>
            <a:ext cx="380354" cy="31126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4432857" y="1909374"/>
            <a:ext cx="3704697" cy="12481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8059763" y="3109300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2C46042-B4EE-414A-81DA-4A8E0C24F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5" y="3880144"/>
            <a:ext cx="6677186" cy="10061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2B3AA-9026-4649-A6BE-C6D2F0BA6B83}"/>
              </a:ext>
            </a:extLst>
          </p:cNvPr>
          <p:cNvSpPr/>
          <p:nvPr/>
        </p:nvSpPr>
        <p:spPr>
          <a:xfrm>
            <a:off x="2730267" y="3964374"/>
            <a:ext cx="529433" cy="19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5DC91F-3CA4-4DA5-9400-1DCF81A87874}"/>
              </a:ext>
            </a:extLst>
          </p:cNvPr>
          <p:cNvCxnSpPr>
            <a:cxnSpLocks/>
          </p:cNvCxnSpPr>
          <p:nvPr/>
        </p:nvCxnSpPr>
        <p:spPr>
          <a:xfrm>
            <a:off x="2887173" y="3762640"/>
            <a:ext cx="25446" cy="20397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261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Code </a:t>
            </a:r>
            <a:r>
              <a:rPr lang="ko-KR" altLang="en-US" dirty="0">
                <a:latin typeface="+mn-ea"/>
              </a:rPr>
              <a:t>선택에서 클릭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후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로컬 </a:t>
            </a:r>
            <a:r>
              <a:rPr lang="en-US" altLang="ko-KR" dirty="0">
                <a:latin typeface="+mn-ea"/>
              </a:rPr>
              <a:t>working directory</a:t>
            </a:r>
            <a:r>
              <a:rPr lang="ko-KR" altLang="en-US" dirty="0">
                <a:latin typeface="+mn-ea"/>
              </a:rPr>
              <a:t> 생성 후 </a:t>
            </a:r>
            <a:r>
              <a:rPr lang="en-US" altLang="ko-KR" dirty="0">
                <a:latin typeface="+mn-ea"/>
              </a:rPr>
              <a:t>bash</a:t>
            </a:r>
            <a:r>
              <a:rPr lang="ko-KR" altLang="en-US" dirty="0">
                <a:latin typeface="+mn-ea"/>
              </a:rPr>
              <a:t> 화면에서 명령어 입력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☞ git clone https://....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 [</a:t>
            </a:r>
            <a:r>
              <a:rPr lang="ko-KR" altLang="en-US" dirty="0">
                <a:latin typeface="+mn-ea"/>
              </a:rPr>
              <a:t>나의 저장소 이름</a:t>
            </a:r>
            <a:r>
              <a:rPr lang="en-US" altLang="ko-KR" dirty="0">
                <a:latin typeface="+mn-ea"/>
              </a:rPr>
              <a:t>]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B90F97A-D94D-4B3D-82D9-E01CC401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84" y="1980593"/>
            <a:ext cx="4349631" cy="2487922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6F6C0-103E-4F67-8F59-3C6A668F1283}"/>
              </a:ext>
            </a:extLst>
          </p:cNvPr>
          <p:cNvSpPr/>
          <p:nvPr/>
        </p:nvSpPr>
        <p:spPr>
          <a:xfrm>
            <a:off x="5285410" y="3708455"/>
            <a:ext cx="215623" cy="213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833762" y="1907034"/>
            <a:ext cx="1451648" cy="19079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>
            <a:off x="2719651" y="1907034"/>
            <a:ext cx="2264584" cy="1171599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5004783" y="3078633"/>
            <a:ext cx="632174" cy="178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4EFE72-35AA-4949-AFBB-64DC0F27BCA8}"/>
              </a:ext>
            </a:extLst>
          </p:cNvPr>
          <p:cNvSpPr/>
          <p:nvPr/>
        </p:nvSpPr>
        <p:spPr>
          <a:xfrm>
            <a:off x="3495499" y="3567080"/>
            <a:ext cx="338263" cy="141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A5DF10-72B7-4888-8DE8-C9F08F9537CE}"/>
              </a:ext>
            </a:extLst>
          </p:cNvPr>
          <p:cNvCxnSpPr>
            <a:cxnSpLocks/>
          </p:cNvCxnSpPr>
          <p:nvPr/>
        </p:nvCxnSpPr>
        <p:spPr>
          <a:xfrm flipH="1">
            <a:off x="4058292" y="3937085"/>
            <a:ext cx="1227119" cy="108232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568539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918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/>
              <a:t>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 </a:t>
            </a:r>
            <a:r>
              <a:rPr lang="ko-KR" altLang="en-US" dirty="0"/>
              <a:t>연습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latin typeface="+mn-ea"/>
              </a:rPr>
              <a:t>나의 로컬 </a:t>
            </a:r>
            <a:r>
              <a:rPr lang="en-US" altLang="ko-KR" dirty="0">
                <a:latin typeface="+mn-ea"/>
              </a:rPr>
              <a:t>working director</a:t>
            </a:r>
            <a:r>
              <a:rPr lang="ko-KR" altLang="en-US" dirty="0">
                <a:latin typeface="+mn-ea"/>
              </a:rPr>
              <a:t>에서 내용 확인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원격저장소 </a:t>
            </a:r>
            <a:r>
              <a:rPr lang="en-US" altLang="ko-KR" dirty="0">
                <a:latin typeface="+mn-ea"/>
              </a:rPr>
              <a:t>git/git</a:t>
            </a:r>
            <a:r>
              <a:rPr lang="ko-KR" altLang="en-US" dirty="0">
                <a:latin typeface="+mn-ea"/>
              </a:rPr>
              <a:t> 의 모든 내용이 그대로 복사되어 있음 확인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나의 로컬저장소와 연결되어 있는 </a:t>
            </a:r>
            <a:r>
              <a:rPr lang="en-US" altLang="ko-KR" dirty="0">
                <a:latin typeface="+mn-ea"/>
              </a:rPr>
              <a:t>Remote </a:t>
            </a:r>
            <a:r>
              <a:rPr lang="ko-KR" altLang="en-US" dirty="0">
                <a:latin typeface="+mn-ea"/>
              </a:rPr>
              <a:t>저장소 확인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연결된 곳이 원 주소</a:t>
            </a:r>
            <a:r>
              <a:rPr lang="en-US" altLang="ko-KR" dirty="0">
                <a:latin typeface="+mn-ea"/>
              </a:rPr>
              <a:t>(github.com/git/git)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76681F3-70D9-4356-85AB-AECDA4F9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2" y="2816581"/>
            <a:ext cx="6010275" cy="752475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원격저장소에서 복제하기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D89615-BF16-4B5A-94F2-BF3871A389FB}"/>
              </a:ext>
            </a:extLst>
          </p:cNvPr>
          <p:cNvCxnSpPr>
            <a:cxnSpLocks/>
          </p:cNvCxnSpPr>
          <p:nvPr/>
        </p:nvCxnSpPr>
        <p:spPr>
          <a:xfrm flipH="1">
            <a:off x="2424701" y="3507119"/>
            <a:ext cx="833708" cy="35217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C562A3-6CE0-4BF3-B8DE-BEB3F36B5313}"/>
              </a:ext>
            </a:extLst>
          </p:cNvPr>
          <p:cNvCxnSpPr>
            <a:cxnSpLocks/>
          </p:cNvCxnSpPr>
          <p:nvPr/>
        </p:nvCxnSpPr>
        <p:spPr>
          <a:xfrm flipH="1">
            <a:off x="2158485" y="2624516"/>
            <a:ext cx="463875" cy="375533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C73F28-D263-4045-ABBE-1AD64C65C6AB}"/>
              </a:ext>
            </a:extLst>
          </p:cNvPr>
          <p:cNvSpPr/>
          <p:nvPr/>
        </p:nvSpPr>
        <p:spPr>
          <a:xfrm>
            <a:off x="1697647" y="3137620"/>
            <a:ext cx="3803385" cy="369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FECEDB-986F-4EF0-A8FF-BBF225A81BC1}"/>
              </a:ext>
            </a:extLst>
          </p:cNvPr>
          <p:cNvCxnSpPr/>
          <p:nvPr/>
        </p:nvCxnSpPr>
        <p:spPr>
          <a:xfrm>
            <a:off x="1510301" y="2917855"/>
            <a:ext cx="50343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452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5"/>
            <a:ext cx="8642350" cy="2351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Fetch </a:t>
            </a:r>
            <a:r>
              <a:rPr lang="ko-KR" altLang="en-US" dirty="0"/>
              <a:t>이용하기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fetch – </a:t>
            </a:r>
            <a:r>
              <a:rPr lang="en-US" altLang="ko-KR" dirty="0" err="1"/>
              <a:t>git</a:t>
            </a:r>
            <a:r>
              <a:rPr lang="en-US" altLang="ko-KR" dirty="0"/>
              <a:t> merge FETCH_HEAD == </a:t>
            </a:r>
            <a:r>
              <a:rPr lang="en-US" altLang="ko-KR" dirty="0" err="1"/>
              <a:t>git</a:t>
            </a:r>
            <a:r>
              <a:rPr lang="en-US" altLang="ko-KR" dirty="0"/>
              <a:t> pull 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상에서 </a:t>
            </a:r>
            <a:r>
              <a:rPr lang="en-US" altLang="ko-KR" dirty="0"/>
              <a:t>id</a:t>
            </a:r>
            <a:r>
              <a:rPr lang="ko-KR" altLang="en-US" dirty="0"/>
              <a:t>를 기입 </a:t>
            </a:r>
            <a:r>
              <a:rPr lang="en-US" altLang="ko-KR" dirty="0"/>
              <a:t>-&gt; </a:t>
            </a:r>
            <a:r>
              <a:rPr lang="ko-KR" altLang="en-US" dirty="0" err="1"/>
              <a:t>메일보냄</a:t>
            </a:r>
            <a:r>
              <a:rPr lang="en-US" altLang="ko-KR" dirty="0"/>
              <a:t>. -&gt; </a:t>
            </a:r>
            <a:r>
              <a:rPr lang="ko-KR" altLang="en-US" dirty="0"/>
              <a:t>메일 수락</a:t>
            </a:r>
            <a:r>
              <a:rPr lang="en-US" altLang="ko-KR" dirty="0"/>
              <a:t>.(accept invitation)</a:t>
            </a:r>
          </a:p>
          <a:p>
            <a:pPr lvl="1"/>
            <a:r>
              <a:rPr lang="ko-KR" altLang="en-US" dirty="0" err="1"/>
              <a:t>못받는</a:t>
            </a:r>
            <a:r>
              <a:rPr lang="ko-KR" altLang="en-US" dirty="0"/>
              <a:t> 것을 대비하여 </a:t>
            </a:r>
            <a:r>
              <a:rPr lang="en-US" altLang="ko-KR" dirty="0"/>
              <a:t>copy invite </a:t>
            </a:r>
            <a:r>
              <a:rPr lang="ko-KR" altLang="en-US" dirty="0"/>
              <a:t>링크를 보낼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권한선택</a:t>
            </a:r>
            <a:r>
              <a:rPr lang="ko-KR" altLang="en-US" dirty="0"/>
              <a:t> </a:t>
            </a:r>
            <a:r>
              <a:rPr lang="en-US" altLang="ko-KR" dirty="0"/>
              <a:t>: admin, write, read</a:t>
            </a:r>
          </a:p>
          <a:p>
            <a:pPr lvl="1"/>
            <a:r>
              <a:rPr lang="en-US" altLang="ko-KR" dirty="0"/>
              <a:t>Remote branch</a:t>
            </a:r>
          </a:p>
        </p:txBody>
      </p:sp>
    </p:spTree>
    <p:extLst>
      <p:ext uri="{BB962C8B-B14F-4D97-AF65-F5344CB8AC3E}">
        <p14:creationId xmlns:p14="http://schemas.microsoft.com/office/powerpoint/2010/main" val="7678114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</a:t>
            </a:r>
            <a:r>
              <a:rPr lang="ko-KR" altLang="en-US" dirty="0"/>
              <a:t>란</a:t>
            </a:r>
            <a:r>
              <a:rPr lang="en-US" altLang="ko-KR" dirty="0"/>
              <a:t>? (</a:t>
            </a:r>
            <a:r>
              <a:rPr lang="ko-KR" altLang="en-US" dirty="0"/>
              <a:t>내 것을 </a:t>
            </a:r>
            <a:r>
              <a:rPr lang="en-US" altLang="ko-KR" dirty="0"/>
              <a:t>pull</a:t>
            </a:r>
            <a:r>
              <a:rPr lang="ko-KR" altLang="en-US" dirty="0"/>
              <a:t>해서 </a:t>
            </a:r>
            <a:r>
              <a:rPr lang="en-US" altLang="ko-KR" dirty="0"/>
              <a:t>merge</a:t>
            </a:r>
            <a:r>
              <a:rPr lang="ko-KR" altLang="en-US" dirty="0"/>
              <a:t>해 주세요</a:t>
            </a:r>
            <a:r>
              <a:rPr lang="en-US" altLang="ko-KR" dirty="0"/>
              <a:t>!)</a:t>
            </a:r>
          </a:p>
          <a:p>
            <a:pPr lvl="1"/>
            <a:r>
              <a:rPr lang="en-US" altLang="ko-KR" dirty="0"/>
              <a:t>Main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내가 만든 내용을 </a:t>
            </a:r>
            <a:r>
              <a:rPr lang="en-US" altLang="ko-KR" dirty="0"/>
              <a:t>merge</a:t>
            </a:r>
            <a:r>
              <a:rPr lang="ko-KR" altLang="en-US" dirty="0"/>
              <a:t>시켜달라는 요구</a:t>
            </a:r>
            <a:endParaRPr lang="en-US" altLang="ko-KR" dirty="0"/>
          </a:p>
          <a:p>
            <a:pPr lvl="1"/>
            <a:r>
              <a:rPr lang="ko-KR" altLang="en-US" dirty="0"/>
              <a:t>올리면 많은  사람들이 </a:t>
            </a:r>
            <a:r>
              <a:rPr lang="ko-KR" altLang="en-US" dirty="0" err="1"/>
              <a:t>코드리뷰를</a:t>
            </a:r>
            <a:r>
              <a:rPr lang="ko-KR" altLang="en-US" dirty="0"/>
              <a:t> 통해서 통과가 되면 통합브랜치인 </a:t>
            </a:r>
            <a:r>
              <a:rPr lang="en-US" altLang="ko-KR" dirty="0"/>
              <a:t>main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r>
              <a:rPr lang="ko-KR" altLang="en-US" dirty="0"/>
              <a:t>를 하게 되고 이제부터는 다른 </a:t>
            </a:r>
            <a:r>
              <a:rPr lang="ko-KR" altLang="en-US" dirty="0" err="1"/>
              <a:t>접속자는</a:t>
            </a:r>
            <a:endParaRPr lang="en-US" altLang="ko-KR" dirty="0"/>
          </a:p>
          <a:p>
            <a:pPr lvl="1"/>
            <a:r>
              <a:rPr lang="ko-KR" altLang="en-US" dirty="0"/>
              <a:t>이것을 받아서 사용함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두가지가 있음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1. </a:t>
            </a:r>
            <a:r>
              <a:rPr lang="ko-KR" altLang="en-US" dirty="0"/>
              <a:t>원격저장소는 내가 권한인 있은 경우 </a:t>
            </a:r>
            <a:r>
              <a:rPr lang="en-US" altLang="ko-KR" dirty="0"/>
              <a:t>: </a:t>
            </a:r>
            <a:r>
              <a:rPr lang="ko-KR" altLang="en-US" dirty="0"/>
              <a:t>실습 대상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   2. </a:t>
            </a:r>
            <a:r>
              <a:rPr lang="ko-KR" altLang="en-US" dirty="0"/>
              <a:t>오픈소스 방식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남의 </a:t>
            </a:r>
            <a:r>
              <a:rPr lang="ko-KR" altLang="en-US" dirty="0" err="1"/>
              <a:t>원격저장소</a:t>
            </a:r>
            <a:r>
              <a:rPr lang="ko-KR" altLang="en-US" dirty="0"/>
              <a:t> 권한이 없음</a:t>
            </a:r>
            <a:r>
              <a:rPr lang="en-US" altLang="ko-KR" dirty="0"/>
              <a:t>. </a:t>
            </a:r>
            <a:r>
              <a:rPr lang="ko-KR" altLang="en-US" dirty="0"/>
              <a:t>남의 저장소 내용을 </a:t>
            </a:r>
            <a:r>
              <a:rPr lang="en-US" altLang="ko-KR" dirty="0"/>
              <a:t>Fork</a:t>
            </a:r>
            <a:r>
              <a:rPr lang="ko-KR" altLang="en-US" dirty="0"/>
              <a:t>해서 내 </a:t>
            </a:r>
            <a:r>
              <a:rPr lang="en-US" altLang="ko-KR" dirty="0"/>
              <a:t>pc</a:t>
            </a:r>
            <a:r>
              <a:rPr lang="ko-KR" altLang="en-US" dirty="0"/>
              <a:t>에서 작업하고 내 원격저장소에 보내서 그곳에서 남의 저장소에 </a:t>
            </a:r>
            <a:r>
              <a:rPr lang="en-US" altLang="ko-KR" dirty="0"/>
              <a:t>pull request</a:t>
            </a:r>
            <a:r>
              <a:rPr lang="ko-KR" altLang="en-US" dirty="0"/>
              <a:t>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3221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477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Pull Request </a:t>
            </a:r>
            <a:r>
              <a:rPr lang="ko-KR" altLang="en-US" dirty="0"/>
              <a:t>동작 순서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그림으로 순서도 삽입</a:t>
            </a:r>
            <a:endParaRPr lang="en-US" altLang="ko-KR" dirty="0"/>
          </a:p>
          <a:p>
            <a:pPr lvl="1"/>
            <a:r>
              <a:rPr lang="ko-KR" altLang="en-US" dirty="0"/>
              <a:t> 마지막에 로컬저장소에서 </a:t>
            </a:r>
            <a:r>
              <a:rPr lang="en-US" altLang="ko-KR" dirty="0" err="1"/>
              <a:t>git</a:t>
            </a:r>
            <a:r>
              <a:rPr lang="en-US" altLang="ko-KR" dirty="0"/>
              <a:t> pull</a:t>
            </a:r>
            <a:r>
              <a:rPr lang="ko-KR" altLang="en-US" dirty="0"/>
              <a:t>을 하면 보이는 모양을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https://dev-youngjun.tistory.com/47</a:t>
            </a:r>
            <a:r>
              <a:rPr lang="en-US" altLang="ko-KR" dirty="0"/>
              <a:t> : </a:t>
            </a:r>
            <a:r>
              <a:rPr lang="ko-KR" altLang="en-US" dirty="0"/>
              <a:t>참고하여 작성하도록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688427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협업시작하기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DF69C25-9F43-470B-8A20-AEDC0F37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프로젝트 만들기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등록</a:t>
            </a:r>
            <a:endParaRPr lang="en-US" altLang="ko-KR" dirty="0">
              <a:latin typeface="+mn-ea"/>
            </a:endParaRP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>
                <a:latin typeface="+mn-ea"/>
              </a:rPr>
              <a:t>기존의 </a:t>
            </a:r>
            <a:r>
              <a:rPr lang="ko-KR" altLang="en-US" dirty="0" err="1">
                <a:latin typeface="+mn-ea"/>
              </a:rPr>
              <a:t>브랜치를</a:t>
            </a:r>
            <a:r>
              <a:rPr lang="ko-KR" altLang="en-US" dirty="0">
                <a:latin typeface="+mn-ea"/>
              </a:rPr>
              <a:t> 삭제하지 않으면 내용이 그대로 남아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latin typeface="+mn-ea"/>
              </a:rPr>
              <a:t>      remote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pull </a:t>
            </a:r>
            <a:r>
              <a:rPr lang="ko-KR" altLang="en-US" dirty="0">
                <a:latin typeface="+mn-ea"/>
              </a:rPr>
              <a:t>기능을 대신할 수 있는 기능은 무엇</a:t>
            </a:r>
            <a:r>
              <a:rPr lang="en-US" altLang="ko-KR" dirty="0">
                <a:latin typeface="+mn-ea"/>
              </a:rPr>
              <a:t>?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ko-KR" altLang="en-US" dirty="0">
                <a:latin typeface="+mn-ea"/>
              </a:rPr>
              <a:t>한번 </a:t>
            </a:r>
            <a:r>
              <a:rPr lang="en-US" altLang="ko-KR" dirty="0">
                <a:latin typeface="+mn-ea"/>
              </a:rPr>
              <a:t>merge</a:t>
            </a:r>
            <a:r>
              <a:rPr lang="ko-KR" altLang="en-US" dirty="0">
                <a:latin typeface="+mn-ea"/>
              </a:rPr>
              <a:t>하면 다시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하지 않는 한 </a:t>
            </a:r>
            <a:r>
              <a:rPr lang="en-US" altLang="ko-KR" dirty="0">
                <a:latin typeface="+mn-ea"/>
              </a:rPr>
              <a:t>merge </a:t>
            </a:r>
            <a:r>
              <a:rPr lang="ko-KR" altLang="en-US" dirty="0">
                <a:latin typeface="+mn-ea"/>
              </a:rPr>
              <a:t>안됨</a:t>
            </a:r>
            <a:r>
              <a:rPr lang="en-US" altLang="ko-KR" dirty="0">
                <a:latin typeface="+mn-ea"/>
              </a:rPr>
              <a:t>.</a:t>
            </a:r>
          </a:p>
          <a:p>
            <a:pPr marL="609600" lvl="1" indent="-34290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차이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로컬에서 자동 연결 삭제 방법 확인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fork :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원격저장소를 나의 원격저장소로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내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github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계정에 로그인하여 사용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나중에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pull request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할 수 있음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clone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타인의 원격저장소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원격저장소 주소만 있으면 됨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) </a:t>
            </a: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나의 로컬저장소로 복사하는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pPr marL="266700" lvl="1" indent="0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+mn-ea"/>
              </a:rPr>
              <a:t>    - pull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나의 원격저장소의 작업과 로컬저장소의 작업을 비교하면서 </a:t>
            </a:r>
            <a:r>
              <a:rPr lang="ko-KR" altLang="en-US" dirty="0" err="1">
                <a:solidFill>
                  <a:srgbClr val="FF0000"/>
                </a:solidFill>
                <a:latin typeface="+mn-ea"/>
              </a:rPr>
              <a:t>내려받는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 것</a:t>
            </a:r>
            <a:endParaRPr lang="en-US" altLang="ko-KR" dirty="0">
              <a:solidFill>
                <a:srgbClr val="FF0000"/>
              </a:solidFill>
              <a:latin typeface="+mn-ea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90610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Mouse Cursor Click PNG Transparent Images | PNG All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416029"/>
            <a:ext cx="1153994" cy="79122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/>
          <p:cNvSpPr txBox="1"/>
          <p:nvPr/>
        </p:nvSpPr>
        <p:spPr>
          <a:xfrm>
            <a:off x="1282890" y="2060812"/>
            <a:ext cx="317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</a:t>
            </a:r>
            <a:r>
              <a:rPr lang="en-US" altLang="ko-KR" dirty="0" err="1"/>
              <a:t>commenter:username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4561" y="2553754"/>
            <a:ext cx="26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is:issue</a:t>
            </a:r>
            <a:r>
              <a:rPr lang="en-US" altLang="ko-KR" dirty="0"/>
              <a:t> commenter:@me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21111" y="1445009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42729"/>
                </a:solidFill>
                <a:latin typeface="Arial" panose="020B0604020202020204" pitchFamily="34" charset="0"/>
              </a:rPr>
              <a:t> only list the issues I have opened, and not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8518" y="3092863"/>
            <a:ext cx="6366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is:open</a:t>
            </a:r>
            <a:r>
              <a:rPr lang="ko-KR" altLang="en-US" dirty="0"/>
              <a:t> </a:t>
            </a:r>
            <a:r>
              <a:rPr lang="ko-KR" altLang="en-US" dirty="0" err="1"/>
              <a:t>is:issue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48518" y="3940248"/>
            <a:ext cx="6503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is:open is:pr author:fasthill-sibling archived:false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29506" y="4526897"/>
            <a:ext cx="6422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author:fasthill-sibling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21223" y="5113546"/>
            <a:ext cx="6393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is:pr</a:t>
            </a:r>
            <a:r>
              <a:rPr lang="ko-KR" altLang="en-US" dirty="0"/>
              <a:t> </a:t>
            </a:r>
            <a:r>
              <a:rPr lang="ko-KR" altLang="en-US" dirty="0" err="1"/>
              <a:t>archived:false</a:t>
            </a:r>
            <a:r>
              <a:rPr lang="ko-KR" altLang="en-US" dirty="0"/>
              <a:t> </a:t>
            </a:r>
            <a:r>
              <a:rPr lang="ko-KR" altLang="en-US" dirty="0" err="1"/>
              <a:t>is:closed</a:t>
            </a:r>
            <a:r>
              <a:rPr lang="ko-KR" altLang="en-US" dirty="0"/>
              <a:t> </a:t>
            </a:r>
            <a:r>
              <a:rPr lang="ko-KR" altLang="en-US" dirty="0" err="1"/>
              <a:t>review-requested:fasthill-sibling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0879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>
            <a:extLst>
              <a:ext uri="{FF2B5EF4-FFF2-40B4-BE49-F238E27FC236}">
                <a16:creationId xmlns:a16="http://schemas.microsoft.com/office/drawing/2014/main" id="{08E7DF6C-F6F3-4324-9FEA-9B88C68A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/>
          <a:p>
            <a:r>
              <a:rPr lang="ko-KR" altLang="en-US" dirty="0"/>
              <a:t>대학생 특별 가입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A8697490-0C0E-4D9E-A054-98383FCB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1"/>
            <a:ext cx="8641655" cy="5146579"/>
          </a:xfrm>
        </p:spPr>
        <p:txBody>
          <a:bodyPr tIns="0" bIns="0">
            <a:no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defRPr/>
            </a:pPr>
            <a:r>
              <a:rPr lang="ko-KR" altLang="en-US" dirty="0"/>
              <a:t>대학생 </a:t>
            </a:r>
            <a:r>
              <a:rPr lang="en-US" altLang="ko-KR" dirty="0"/>
              <a:t>private </a:t>
            </a:r>
            <a:r>
              <a:rPr lang="ko-KR" altLang="en-US" dirty="0"/>
              <a:t>무료 사용 소개</a:t>
            </a:r>
            <a:endParaRPr lang="en-US" altLang="ko-KR" dirty="0"/>
          </a:p>
          <a:p>
            <a:pPr marL="609600" lvl="1" indent="-342900">
              <a:buClr>
                <a:schemeClr val="tx1">
                  <a:lumMod val="65000"/>
                  <a:lumOff val="35000"/>
                </a:schemeClr>
              </a:buClr>
              <a:buFont typeface="+mj-ea"/>
              <a:buAutoNum type="circleNumDbPlain"/>
              <a:defRPr/>
            </a:pPr>
            <a:r>
              <a:rPr lang="ko-KR" altLang="en-US" dirty="0"/>
              <a:t>내용 확인 추가</a:t>
            </a:r>
            <a:r>
              <a:rPr lang="en-US" altLang="ko-KR" dirty="0"/>
              <a:t>.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180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6" y="1825228"/>
            <a:ext cx="7672388" cy="32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3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복제를 원하는 </a:t>
            </a:r>
            <a:r>
              <a:rPr lang="en-US" altLang="ko-KR" dirty="0">
                <a:latin typeface="+mn-ea"/>
              </a:rPr>
              <a:t>working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directory</a:t>
            </a:r>
            <a:r>
              <a:rPr lang="ko-KR" altLang="en-US" dirty="0">
                <a:latin typeface="+mn-ea"/>
              </a:rPr>
              <a:t>로 이동 후</a:t>
            </a:r>
            <a:r>
              <a:rPr lang="en-US" altLang="ko-KR" dirty="0">
                <a:latin typeface="+mn-ea"/>
              </a:rPr>
              <a:t> bash </a:t>
            </a:r>
            <a:r>
              <a:rPr lang="ko-KR" altLang="en-US" dirty="0">
                <a:latin typeface="+mn-ea"/>
              </a:rPr>
              <a:t>동작 시킴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(</a:t>
            </a:r>
            <a:r>
              <a:rPr lang="ko-KR" altLang="en-US" dirty="0">
                <a:latin typeface="+mn-ea"/>
              </a:rPr>
              <a:t>실습을 위하여 새로운 </a:t>
            </a:r>
            <a:r>
              <a:rPr lang="en-US" altLang="ko-KR" dirty="0">
                <a:latin typeface="+mn-ea"/>
              </a:rPr>
              <a:t>directory (</a:t>
            </a:r>
            <a:r>
              <a:rPr lang="ko-KR" altLang="en-US" dirty="0" err="1">
                <a:latin typeface="+mn-ea"/>
              </a:rPr>
              <a:t>폴더명</a:t>
            </a:r>
            <a:r>
              <a:rPr lang="en-US" altLang="ko-KR" dirty="0">
                <a:latin typeface="+mn-ea"/>
              </a:rPr>
              <a:t>: workplace)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만들고 이곳으로 이동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5866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91" y="1589485"/>
            <a:ext cx="7693819" cy="36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072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089422"/>
            <a:ext cx="6686550" cy="46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867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" y="1110853"/>
            <a:ext cx="7900988" cy="463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359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3" y="1989535"/>
            <a:ext cx="5972175" cy="2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99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" y="1218010"/>
            <a:ext cx="7929563" cy="442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105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28" y="1278731"/>
            <a:ext cx="8008144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308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35" y="1260872"/>
            <a:ext cx="7908131" cy="433625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49582" y="1626178"/>
            <a:ext cx="1111827" cy="35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7312243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3" y="1446610"/>
            <a:ext cx="8751094" cy="39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980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3" y="1868091"/>
            <a:ext cx="7800975" cy="31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141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06" y="1721644"/>
            <a:ext cx="7443788" cy="34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4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>
                <a:latin typeface="+mn-ea"/>
              </a:rPr>
              <a:t>나의 원격저장소 주소 복사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129AC9-1623-4594-8076-1770DCC7D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78" y="1987946"/>
            <a:ext cx="8095785" cy="34202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E77EDC-1C0F-48D7-B49C-8EFD59FA447A}"/>
              </a:ext>
            </a:extLst>
          </p:cNvPr>
          <p:cNvSpPr/>
          <p:nvPr/>
        </p:nvSpPr>
        <p:spPr>
          <a:xfrm>
            <a:off x="6039578" y="4002024"/>
            <a:ext cx="350948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830B9C-0A16-4FE2-9EA1-166B9A6C02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595955" y="1869897"/>
            <a:ext cx="2619097" cy="213212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EBA61F-E916-40B0-BFBF-CC4D572AE957}"/>
              </a:ext>
            </a:extLst>
          </p:cNvPr>
          <p:cNvSpPr/>
          <p:nvPr/>
        </p:nvSpPr>
        <p:spPr>
          <a:xfrm>
            <a:off x="5700124" y="3177523"/>
            <a:ext cx="844514" cy="272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6775A-7487-4D09-9531-6F6BFF133F0A}"/>
              </a:ext>
            </a:extLst>
          </p:cNvPr>
          <p:cNvSpPr txBox="1"/>
          <p:nvPr/>
        </p:nvSpPr>
        <p:spPr>
          <a:xfrm>
            <a:off x="6144304" y="290052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5522812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1450181"/>
            <a:ext cx="7572375" cy="39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284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214563"/>
            <a:ext cx="46863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335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8" y="2185988"/>
            <a:ext cx="48863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388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나의 원격저장소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r>
              <a:rPr lang="ko-KR" altLang="en-US" dirty="0"/>
              <a:t>를 복제하기 </a:t>
            </a:r>
            <a:r>
              <a:rPr lang="en-US" altLang="ko-KR" dirty="0"/>
              <a:t>(clone)</a:t>
            </a:r>
          </a:p>
          <a:p>
            <a:pPr lvl="1"/>
            <a:r>
              <a:rPr lang="en-US" altLang="ko-KR" dirty="0">
                <a:latin typeface="+mn-ea"/>
              </a:rPr>
              <a:t>Clone </a:t>
            </a:r>
            <a:r>
              <a:rPr lang="ko-KR" altLang="en-US" dirty="0">
                <a:latin typeface="+mn-ea"/>
              </a:rPr>
              <a:t>명령어 수행</a:t>
            </a: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☞ git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clone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https://github.com/fasthill-sibling/fork_sample.git</a:t>
            </a:r>
            <a:r>
              <a:rPr lang="en-US" altLang="ko-KR" dirty="0">
                <a:latin typeface="+mn-ea"/>
              </a:rPr>
              <a:t> </a:t>
            </a:r>
          </a:p>
          <a:p>
            <a:pPr marL="266700" lvl="1" indent="0">
              <a:buNone/>
            </a:pPr>
            <a:r>
              <a:rPr lang="en-US" altLang="ko-KR" dirty="0">
                <a:latin typeface="+mn-ea"/>
              </a:rPr>
              <a:t>                      (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에서 복사한 저장소 주소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workplace</a:t>
            </a:r>
            <a:r>
              <a:rPr lang="ko-KR" altLang="en-US" dirty="0">
                <a:latin typeface="+mn-ea"/>
              </a:rPr>
              <a:t>로 이동하여 생성된 폴더 확인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원격저장소 이름과 동일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  <a:p>
            <a:pPr marL="266700" lvl="1" indent="0">
              <a:buNone/>
            </a:pPr>
            <a:endParaRPr lang="en-US" altLang="ko-KR" dirty="0">
              <a:latin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8244853" cy="576064"/>
          </a:xfrm>
        </p:spPr>
        <p:txBody>
          <a:bodyPr>
            <a:normAutofit/>
          </a:bodyPr>
          <a:lstStyle/>
          <a:p>
            <a:r>
              <a:rPr lang="ko-KR" altLang="en-US" dirty="0"/>
              <a:t>나의 원격저장소에서 나의 로컬저장소로 복제하기 </a:t>
            </a:r>
            <a:r>
              <a:rPr lang="en-US" altLang="ko-KR" dirty="0"/>
              <a:t>(clone)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A81D60-E543-4EED-9727-AE43F4347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797" y="3524703"/>
            <a:ext cx="6143626" cy="21490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9AB56A-BB1C-4E27-81D0-5712ADCA82DE}"/>
              </a:ext>
            </a:extLst>
          </p:cNvPr>
          <p:cNvSpPr/>
          <p:nvPr/>
        </p:nvSpPr>
        <p:spPr>
          <a:xfrm>
            <a:off x="2650733" y="5003799"/>
            <a:ext cx="945222" cy="331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54F4-B9C3-4F20-B67F-C557D3394B30}"/>
              </a:ext>
            </a:extLst>
          </p:cNvPr>
          <p:cNvSpPr/>
          <p:nvPr/>
        </p:nvSpPr>
        <p:spPr>
          <a:xfrm>
            <a:off x="2630185" y="4551452"/>
            <a:ext cx="945222" cy="236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1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2799</TotalTime>
  <Words>2567</Words>
  <Application>Microsoft Office PowerPoint</Application>
  <PresentationFormat>화면 슬라이드 쇼(4:3)</PresentationFormat>
  <Paragraphs>696</Paragraphs>
  <Slides>82</Slides>
  <Notes>64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92" baseType="lpstr">
      <vt:lpstr>KoPub Dotum</vt:lpstr>
      <vt:lpstr>Swiss 721 SWA</vt:lpstr>
      <vt:lpstr>굴림</vt:lpstr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PowerPoint 프레젠테이션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남의 원격저장소를 나의 원격저장소에 복제하기 (fork)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원격저장소에서 나의 로컬저장소로 복제하기 (clone)</vt:lpstr>
      <vt:lpstr>나의 로컬저장소에서 작업하고 나의 원격저장소로 Push하기</vt:lpstr>
      <vt:lpstr>나의 로컬저장소에서 작업하고 나의 원격저장소로 Push하기</vt:lpstr>
      <vt:lpstr>나의 로컬저장소에서 작업하고 나의 원격저장소로 Push하기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나의 로컬저장소에서 남의 원격저장소로 Pull Request하기</vt:lpstr>
      <vt:lpstr>순서 요약</vt:lpstr>
      <vt:lpstr>순서 요약</vt:lpstr>
      <vt:lpstr>순서 요약</vt:lpstr>
      <vt:lpstr>순서 요약</vt:lpstr>
      <vt:lpstr>순서 요약</vt:lpstr>
      <vt:lpstr>순서 요약</vt:lpstr>
      <vt:lpstr>순서 요약</vt:lpstr>
      <vt:lpstr>순서 요약</vt:lpstr>
      <vt:lpstr>순서 요약</vt:lpstr>
      <vt:lpstr>나의 로컬저장소에서 작업하고 나의 원격저장소로 Push하기</vt:lpstr>
      <vt:lpstr>나의 로컬저장소에서 작업하고 나의 원격저장소로 Push하기</vt:lpstr>
      <vt:lpstr>원격저장소에서 복제하기 (fork)</vt:lpstr>
      <vt:lpstr>원격저장소에서 복제하기</vt:lpstr>
      <vt:lpstr>원격저장소에서 복제하기</vt:lpstr>
      <vt:lpstr>원격저장소에서 복제하기</vt:lpstr>
      <vt:lpstr>Pull, Push 요약</vt:lpstr>
      <vt:lpstr>원격저장소에서 복제하기</vt:lpstr>
      <vt:lpstr>원격저장소에서 복제하기</vt:lpstr>
      <vt:lpstr>원격저장소에서 복제하기</vt:lpstr>
      <vt:lpstr>원격저장소에서 복제하기</vt:lpstr>
      <vt:lpstr>협업하기</vt:lpstr>
      <vt:lpstr>Pull Request</vt:lpstr>
      <vt:lpstr>Pull Request</vt:lpstr>
      <vt:lpstr>협업시작하기</vt:lpstr>
      <vt:lpstr>PowerPoint 프레젠테이션</vt:lpstr>
      <vt:lpstr>대학생 특별 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424</cp:revision>
  <dcterms:created xsi:type="dcterms:W3CDTF">2021-03-25T01:55:58Z</dcterms:created>
  <dcterms:modified xsi:type="dcterms:W3CDTF">2021-04-02T04:42:05Z</dcterms:modified>
</cp:coreProperties>
</file>