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39" r:id="rId60"/>
    <p:sldId id="341" r:id="rId61"/>
    <p:sldId id="340" r:id="rId62"/>
    <p:sldId id="294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5" autoAdjust="0"/>
    <p:restoredTop sz="93802" autoAdjust="0"/>
  </p:normalViewPr>
  <p:slideViewPr>
    <p:cSldViewPr snapToGrid="0">
      <p:cViewPr>
        <p:scale>
          <a:sx n="100" d="100"/>
          <a:sy n="100" d="100"/>
        </p:scale>
        <p:origin x="1056" y="-2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디렉토리명은</a:t>
            </a:r>
            <a:r>
              <a:rPr lang="ko-KR" altLang="en-US" dirty="0"/>
              <a:t> </a:t>
            </a:r>
            <a:r>
              <a:rPr lang="ko-KR" altLang="en-US" dirty="0" err="1"/>
              <a:t>모두영문으로</a:t>
            </a:r>
            <a:r>
              <a:rPr lang="ko-KR" altLang="en-US" dirty="0"/>
              <a:t> 이어서 작성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 err="1"/>
              <a:t>만들때</a:t>
            </a:r>
            <a:r>
              <a:rPr lang="ko-KR" altLang="en-US" dirty="0"/>
              <a:t> 한글은 인식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등록할 때를 대비하여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email</a:t>
            </a:r>
            <a:r>
              <a:rPr lang="ko-KR" altLang="en-US" dirty="0"/>
              <a:t>을 생각하여 설정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master</a:t>
            </a:r>
            <a:r>
              <a:rPr lang="ko-KR" altLang="en-US" dirty="0"/>
              <a:t>에서  </a:t>
            </a:r>
            <a:r>
              <a:rPr lang="en-US" altLang="ko-KR" dirty="0"/>
              <a:t>main</a:t>
            </a:r>
            <a:r>
              <a:rPr lang="ko-KR" altLang="en-US" dirty="0"/>
              <a:t>으로 변경 사용 </a:t>
            </a:r>
            <a:r>
              <a:rPr lang="en-US" altLang="ko-KR" dirty="0"/>
              <a:t>(black</a:t>
            </a:r>
            <a:r>
              <a:rPr lang="ko-KR" altLang="en-US" dirty="0"/>
              <a:t> </a:t>
            </a:r>
            <a:r>
              <a:rPr lang="en-US" altLang="ko-KR" dirty="0"/>
              <a:t>lives matter </a:t>
            </a:r>
            <a:r>
              <a:rPr lang="ko-KR" altLang="en-US" dirty="0"/>
              <a:t>운동</a:t>
            </a:r>
            <a:r>
              <a:rPr lang="en-US" altLang="ko-KR" dirty="0"/>
              <a:t>, master slave</a:t>
            </a:r>
            <a:r>
              <a:rPr lang="ko-KR" altLang="en-US" dirty="0"/>
              <a:t>를 연상한다는 이야기때문에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  <a:r>
              <a:rPr lang="en-US" altLang="ko-KR" dirty="0"/>
              <a:t>. </a:t>
            </a:r>
            <a:r>
              <a:rPr lang="ko-KR" altLang="en-US" dirty="0"/>
              <a:t>용어는 원격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로컬 지역 저장소 등으로 혼용해서 사용하고자 하니 혼동 없도록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-al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-M main (master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88751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file)r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 #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checkout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명령어 습득 후 실습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4557842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--squash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2541</TotalTime>
  <Words>4604</Words>
  <Application>Microsoft Office PowerPoint</Application>
  <PresentationFormat>화면 슬라이드 쇼(4:3)</PresentationFormat>
  <Paragraphs>847</Paragraphs>
  <Slides>62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389</cp:revision>
  <dcterms:created xsi:type="dcterms:W3CDTF">2021-03-25T01:55:58Z</dcterms:created>
  <dcterms:modified xsi:type="dcterms:W3CDTF">2021-04-02T05:12:43Z</dcterms:modified>
</cp:coreProperties>
</file>