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404" r:id="rId2"/>
    <p:sldId id="473" r:id="rId3"/>
    <p:sldId id="487" r:id="rId4"/>
    <p:sldId id="478" r:id="rId5"/>
    <p:sldId id="479" r:id="rId6"/>
    <p:sldId id="480" r:id="rId7"/>
    <p:sldId id="488" r:id="rId8"/>
    <p:sldId id="481" r:id="rId9"/>
    <p:sldId id="482" r:id="rId10"/>
    <p:sldId id="489" r:id="rId11"/>
    <p:sldId id="483" r:id="rId12"/>
    <p:sldId id="490" r:id="rId13"/>
    <p:sldId id="493" r:id="rId14"/>
    <p:sldId id="492" r:id="rId15"/>
    <p:sldId id="495" r:id="rId16"/>
    <p:sldId id="496" r:id="rId17"/>
    <p:sldId id="494" r:id="rId18"/>
    <p:sldId id="485" r:id="rId19"/>
    <p:sldId id="486" r:id="rId20"/>
    <p:sldId id="477" r:id="rId21"/>
    <p:sldId id="484" r:id="rId22"/>
    <p:sldId id="472" r:id="rId23"/>
    <p:sldId id="467" r:id="rId24"/>
    <p:sldId id="474" r:id="rId25"/>
    <p:sldId id="468" r:id="rId26"/>
    <p:sldId id="469" r:id="rId27"/>
    <p:sldId id="470" r:id="rId28"/>
    <p:sldId id="471" r:id="rId29"/>
    <p:sldId id="466" r:id="rId30"/>
    <p:sldId id="475" r:id="rId31"/>
    <p:sldId id="476" r:id="rId32"/>
    <p:sldId id="497" r:id="rId33"/>
    <p:sldId id="498" r:id="rId34"/>
    <p:sldId id="500" r:id="rId35"/>
    <p:sldId id="501" r:id="rId36"/>
    <p:sldId id="502" r:id="rId37"/>
    <p:sldId id="504" r:id="rId38"/>
    <p:sldId id="499" r:id="rId39"/>
    <p:sldId id="50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81081" autoAdjust="0"/>
  </p:normalViewPr>
  <p:slideViewPr>
    <p:cSldViewPr snapToGrid="0">
      <p:cViewPr varScale="1">
        <p:scale>
          <a:sx n="64" d="100"/>
          <a:sy n="64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baseline="0" dirty="0" smtClean="0"/>
              <a:t> false, true </a:t>
            </a:r>
            <a:r>
              <a:rPr lang="ko-KR" altLang="en-US" baseline="0" dirty="0" smtClean="0"/>
              <a:t>를 이용할 때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로 변경하였을 때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read-tree –mu HEAD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같이 이용하여 </a:t>
            </a:r>
            <a:r>
              <a:rPr lang="en-US" altLang="ko-KR" baseline="0" dirty="0" smtClean="0"/>
              <a:t>ls –al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working directory </a:t>
            </a:r>
            <a:r>
              <a:rPr lang="ko-KR" altLang="en-US" baseline="0" dirty="0" smtClean="0"/>
              <a:t>의 파일 확인 함</a:t>
            </a:r>
            <a:r>
              <a:rPr lang="en-US" altLang="ko-KR" baseline="0" dirty="0" smtClean="0"/>
              <a:t>.(true</a:t>
            </a:r>
            <a:r>
              <a:rPr lang="ko-KR" altLang="en-US" baseline="0" dirty="0" err="1" smtClean="0"/>
              <a:t>일때만</a:t>
            </a:r>
            <a:r>
              <a:rPr lang="ko-KR" altLang="en-US" baseline="0" dirty="0" smtClean="0"/>
              <a:t> 동작함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false, true</a:t>
            </a:r>
            <a:r>
              <a:rPr lang="ko-KR" altLang="en-US" dirty="0" smtClean="0"/>
              <a:t>를 이용할 때</a:t>
            </a:r>
            <a:r>
              <a:rPr lang="en-US" altLang="ko-KR" dirty="0" smtClean="0"/>
              <a:t>, sparse-checkout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disabl</a:t>
            </a:r>
            <a:r>
              <a:rPr lang="ko-KR" altLang="en-US" baseline="0" dirty="0" smtClean="0"/>
              <a:t>은 </a:t>
            </a:r>
            <a:r>
              <a:rPr lang="ko-KR" altLang="en-US" baseline="0" dirty="0" smtClean="0"/>
              <a:t>먹지 않음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ko-KR" altLang="en-US" baseline="0" dirty="0" smtClean="0"/>
              <a:t> 와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core.sparseCheckout</a:t>
            </a:r>
            <a:r>
              <a:rPr lang="en-US" altLang="ko-KR" baseline="0" dirty="0" smtClean="0"/>
              <a:t> false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와 관련이 없음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sparse-checkout </a:t>
            </a:r>
            <a:r>
              <a:rPr lang="en-US" altLang="ko-KR" baseline="0" dirty="0" err="1" smtClean="0"/>
              <a:t>init</a:t>
            </a:r>
            <a:r>
              <a:rPr lang="ko-KR" altLang="en-US" baseline="0" dirty="0" smtClean="0"/>
              <a:t>은 자동으로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sparse-checkout set /* !/*/ 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동작시킴</a:t>
            </a:r>
            <a:r>
              <a:rPr lang="en-US" altLang="ko-KR" baseline="0" dirty="0" smtClean="0"/>
              <a:t>(?)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main|SPARSE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표시가 됨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창에 </a:t>
            </a:r>
            <a:r>
              <a:rPr lang="en-US" altLang="ko-KR" dirty="0" smtClean="0"/>
              <a:t>(main)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main|SPARSE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표현으로 전환시킴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Reapply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sparse-checkout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다시 동작 시킴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8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67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/hello_python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–soft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저장소에서 특정 폴더나 파일만 보이도록 체크아웃하는 기능의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History</a:t>
            </a:r>
            <a:r>
              <a:rPr lang="ko-KR" altLang="en-US" dirty="0" smtClean="0"/>
              <a:t>는 공유되기 때문에 작업 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기존과 마찬가지로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가 발생가능하기 때문에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로 먼저 다듬고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폴더나 파일은 보이지 않아서 작업하기에는 편해 보이나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스냅샷은 독립적으로 움직일 수 없기 때문에 합쳐지면서 추가적인 작업이 발생할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bitlog.tistory.com/132</a:t>
            </a:r>
            <a:endParaRPr lang="en-US" altLang="ko-KR" dirty="0" smtClean="0"/>
          </a:p>
          <a:p>
            <a:pPr lvl="1"/>
            <a:r>
              <a:rPr lang="en-US" altLang="ko-KR" dirty="0"/>
              <a:t>https://blog.outsider.ne.kr/734</a:t>
            </a:r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working directory</a:t>
            </a:r>
            <a:r>
              <a:rPr lang="ko-KR" altLang="en-US" dirty="0" smtClean="0"/>
              <a:t>에서 원하는 파일이나 폴더만 보고자 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Commit</a:t>
            </a:r>
            <a:r>
              <a:rPr lang="ko-KR" altLang="en-US" dirty="0" smtClean="0"/>
              <a:t>을 완료하고 </a:t>
            </a:r>
            <a:r>
              <a:rPr lang="en-US" altLang="ko-KR" dirty="0" smtClean="0"/>
              <a:t>working tree clean</a:t>
            </a:r>
            <a:r>
              <a:rPr lang="ko-KR" altLang="en-US" dirty="0" smtClean="0"/>
              <a:t>인 상태에서 진행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 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sparse-checkout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ko-KR" altLang="en-US" dirty="0" smtClean="0">
                <a:solidFill>
                  <a:srgbClr val="FF0000"/>
                </a:solidFill>
              </a:rPr>
              <a:t>를 수행하면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로 </a:t>
            </a:r>
            <a:r>
              <a:rPr lang="en-US" altLang="ko-KR" dirty="0" smtClean="0">
                <a:solidFill>
                  <a:srgbClr val="FF0000"/>
                </a:solidFill>
              </a:rPr>
              <a:t>setting</a:t>
            </a:r>
            <a:r>
              <a:rPr lang="ko-KR" altLang="en-US" dirty="0" smtClean="0">
                <a:solidFill>
                  <a:srgbClr val="FF0000"/>
                </a:solidFill>
              </a:rPr>
              <a:t>됨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아님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 </a:t>
            </a:r>
          </a:p>
          <a:p>
            <a:pPr marL="266700" lvl="1" indent="0">
              <a:buNone/>
            </a:pPr>
            <a:r>
              <a:rPr lang="en-US" altLang="ko-KR" dirty="0" smtClean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파일이 없으면 새로 만들고 폴더 외의 모든 파일을 보관하도록 </a:t>
            </a:r>
            <a:r>
              <a:rPr lang="en-US" altLang="ko-KR" dirty="0" smtClean="0"/>
              <a:t>setting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root directory(working directory)</a:t>
            </a:r>
            <a:r>
              <a:rPr lang="ko-KR" altLang="en-US" dirty="0" smtClean="0"/>
              <a:t>에 폴더가 있을 경우 표시되지 않음</a:t>
            </a:r>
            <a:r>
              <a:rPr lang="en-US" altLang="ko-KR" dirty="0" smtClean="0"/>
              <a:t>.②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</a:t>
            </a:r>
            <a:r>
              <a:rPr lang="ko-KR" altLang="en-US" dirty="0" smtClean="0"/>
              <a:t>로 수정됨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파일의 내용을 없애고 </a:t>
            </a:r>
            <a:r>
              <a:rPr lang="en-US" altLang="ko-KR" dirty="0" smtClean="0"/>
              <a:t>dir1</a:t>
            </a:r>
            <a:r>
              <a:rPr lang="ko-KR" altLang="en-US" dirty="0" smtClean="0"/>
              <a:t>만 기입함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dir1, a1, a2</a:t>
            </a:r>
            <a:r>
              <a:rPr lang="ko-KR" altLang="en-US" dirty="0" smtClean="0"/>
              <a:t>로 채움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“a3”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# a3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-v # </a:t>
            </a:r>
            <a:r>
              <a:rPr lang="ko-KR" altLang="en-US" dirty="0" smtClean="0"/>
              <a:t>숨겨 있는 파일 모두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 smtClean="0"/>
              <a:t>reload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파일 내용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변경됨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list #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</a:t>
            </a:r>
            <a:r>
              <a:rPr lang="ko-KR" altLang="en-US" dirty="0" smtClean="0"/>
              <a:t>내용을 보여줌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1" y="5554782"/>
            <a:ext cx="2686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‘a3’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 </a:t>
            </a:r>
            <a:r>
              <a:rPr lang="en-US" altLang="ko-KR" dirty="0"/>
              <a:t>#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a3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smtClean="0"/>
              <a:t>list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ls –al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 # reapply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a3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reload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44737"/>
            <a:ext cx="49625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689104"/>
            <a:ext cx="50006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5513372"/>
            <a:ext cx="5019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0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 -f origin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origin main # </a:t>
            </a:r>
            <a:r>
              <a:rPr lang="en-US" altLang="ko-KR" dirty="0" err="1" smtClean="0"/>
              <a:t>origin.main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test5.py</a:t>
            </a:r>
            <a:r>
              <a:rPr lang="ko-KR" altLang="en-US" dirty="0" smtClean="0"/>
              <a:t>만 보임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 # origin/main</a:t>
            </a:r>
            <a:r>
              <a:rPr lang="ko-KR" altLang="en-US" dirty="0" smtClean="0"/>
              <a:t>의 모든 파일이 보임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 # test5.py</a:t>
            </a:r>
            <a:r>
              <a:rPr lang="ko-KR" altLang="en-US" dirty="0" smtClean="0"/>
              <a:t>만 보임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#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en-US" altLang="ko-KR" dirty="0" smtClean="0">
                <a:solidFill>
                  <a:srgbClr val="FF0000"/>
                </a:solidFill>
              </a:rPr>
              <a:t>, disable</a:t>
            </a:r>
            <a:r>
              <a:rPr lang="ko-KR" altLang="en-US" dirty="0" smtClean="0">
                <a:solidFill>
                  <a:srgbClr val="FF0000"/>
                </a:solidFill>
              </a:rPr>
              <a:t>은  </a:t>
            </a:r>
            <a:r>
              <a:rPr lang="en-US" altLang="ko-KR" dirty="0" err="1" smtClean="0">
                <a:solidFill>
                  <a:srgbClr val="FF0000"/>
                </a:solidFill>
              </a:rPr>
              <a:t>core.sparseCheckout</a:t>
            </a:r>
            <a:r>
              <a:rPr lang="en-US" altLang="ko-KR" dirty="0" smtClean="0">
                <a:solidFill>
                  <a:srgbClr val="FF0000"/>
                </a:solidFill>
              </a:rPr>
              <a:t> false , true</a:t>
            </a:r>
            <a:r>
              <a:rPr lang="ko-KR" altLang="en-US" dirty="0" smtClean="0">
                <a:solidFill>
                  <a:srgbClr val="FF0000"/>
                </a:solidFill>
              </a:rPr>
              <a:t>변환과 </a:t>
            </a:r>
            <a:r>
              <a:rPr lang="ko-KR" altLang="en-US" dirty="0" err="1" smtClean="0">
                <a:solidFill>
                  <a:srgbClr val="FF0000"/>
                </a:solidFill>
              </a:rPr>
              <a:t>연관없음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52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&lt;repo&gt;</a:t>
            </a:r>
          </a:p>
          <a:p>
            <a:pPr marL="266700" lvl="1" indent="0">
              <a:buNone/>
            </a:pPr>
            <a:r>
              <a:rPr lang="en-US" altLang="ko-KR" dirty="0" smtClean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remote add  -f origin </a:t>
            </a:r>
            <a:r>
              <a:rPr lang="en-US" altLang="ko-KR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rgbClr val="FF0000"/>
                </a:solidFill>
                <a:hlinkClick r:id="rId3"/>
              </a:rPr>
              <a:t>github.com/fasthill/hello_python.git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remote add origin &lt;</a:t>
            </a:r>
            <a:r>
              <a:rPr lang="en-US" altLang="ko-KR" dirty="0" err="1" smtClean="0">
                <a:solidFill>
                  <a:srgbClr val="FF0000"/>
                </a:solidFill>
              </a:rPr>
              <a:t>url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차이가 없음</a:t>
            </a:r>
            <a:r>
              <a:rPr lang="en-US" altLang="ko-KR" dirty="0" smtClean="0">
                <a:solidFill>
                  <a:srgbClr val="FF0000"/>
                </a:solidFill>
              </a:rPr>
              <a:t>. –f option </a:t>
            </a:r>
            <a:r>
              <a:rPr lang="ko-KR" altLang="en-US" dirty="0" smtClean="0">
                <a:solidFill>
                  <a:srgbClr val="FF0000"/>
                </a:solidFill>
              </a:rPr>
              <a:t>차이가 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pull origin main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sparse-checkout </a:t>
            </a:r>
            <a:r>
              <a:rPr lang="en-US" altLang="ko-KR" dirty="0" smtClean="0">
                <a:solidFill>
                  <a:srgbClr val="FF0000"/>
                </a:solidFill>
              </a:rPr>
              <a:t>disable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sparse-checkout </a:t>
            </a:r>
            <a:r>
              <a:rPr lang="en-US" altLang="ko-KR" dirty="0" smtClean="0">
                <a:solidFill>
                  <a:srgbClr val="FF0000"/>
                </a:solidFill>
              </a:rPr>
              <a:t>reapply</a:t>
            </a:r>
          </a:p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$ ls</a:t>
            </a: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list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read-tree –mu HEAD</a:t>
            </a:r>
            <a:r>
              <a:rPr lang="ko-KR" altLang="en-US" dirty="0" smtClean="0"/>
              <a:t>는 언제 사용하나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이제는 </a:t>
            </a:r>
            <a:r>
              <a:rPr lang="en-US" altLang="ko-KR" dirty="0" smtClean="0"/>
              <a:t>sparse-checkout set</a:t>
            </a:r>
            <a:r>
              <a:rPr lang="ko-KR" altLang="en-US" dirty="0" smtClean="0"/>
              <a:t>으로 대체</a:t>
            </a:r>
            <a:r>
              <a:rPr lang="en-US" altLang="ko-KR" dirty="0" smtClean="0"/>
              <a:t>(reload</a:t>
            </a:r>
            <a:r>
              <a:rPr lang="ko-KR" altLang="en-US" dirty="0" smtClean="0"/>
              <a:t>의 역할도 같이함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r>
              <a:rPr lang="en-US" altLang="ko-KR" dirty="0" smtClean="0"/>
              <a:t>Echo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에 내용을 추가하였을 경우 </a:t>
            </a:r>
            <a:r>
              <a:rPr lang="en-US" altLang="ko-KR" dirty="0" smtClean="0"/>
              <a:t>read-tree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/>
              <a:t>혹은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후에 </a:t>
            </a:r>
            <a:r>
              <a:rPr lang="en-US" altLang="ko-KR" dirty="0" err="1" smtClean="0"/>
              <a:t>reappy</a:t>
            </a:r>
            <a:r>
              <a:rPr lang="ko-KR" altLang="en-US" dirty="0" smtClean="0"/>
              <a:t>를 하면 됨</a:t>
            </a:r>
            <a:r>
              <a:rPr lang="en-US" altLang="ko-KR" dirty="0" smtClean="0"/>
              <a:t>.(reapply</a:t>
            </a:r>
            <a:r>
              <a:rPr lang="ko-KR" altLang="en-US" dirty="0" smtClean="0"/>
              <a:t>하면서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을 다시 읽어서 진행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1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4762</TotalTime>
  <Words>3190</Words>
  <Application>Microsoft Office PowerPoint</Application>
  <PresentationFormat>화면 슬라이드 쇼(4:3)</PresentationFormat>
  <Paragraphs>472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COMMIT HISTORY 관련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662</cp:revision>
  <dcterms:created xsi:type="dcterms:W3CDTF">2021-03-25T01:55:58Z</dcterms:created>
  <dcterms:modified xsi:type="dcterms:W3CDTF">2021-04-24T14:46:28Z</dcterms:modified>
</cp:coreProperties>
</file>