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288" r:id="rId31"/>
    <p:sldId id="289" r:id="rId32"/>
    <p:sldId id="291" r:id="rId33"/>
    <p:sldId id="292" r:id="rId34"/>
    <p:sldId id="290" r:id="rId35"/>
    <p:sldId id="259" r:id="rId36"/>
    <p:sldId id="355" r:id="rId37"/>
    <p:sldId id="368" r:id="rId38"/>
    <p:sldId id="384" r:id="rId39"/>
    <p:sldId id="387" r:id="rId40"/>
    <p:sldId id="388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3" r:id="rId51"/>
    <p:sldId id="401" r:id="rId52"/>
    <p:sldId id="402" r:id="rId53"/>
    <p:sldId id="389" r:id="rId54"/>
    <p:sldId id="390" r:id="rId55"/>
    <p:sldId id="391" r:id="rId56"/>
    <p:sldId id="362" r:id="rId57"/>
    <p:sldId id="370" r:id="rId58"/>
    <p:sldId id="369" r:id="rId59"/>
    <p:sldId id="363" r:id="rId60"/>
    <p:sldId id="365" r:id="rId61"/>
    <p:sldId id="339" r:id="rId62"/>
    <p:sldId id="383" r:id="rId63"/>
    <p:sldId id="385" r:id="rId64"/>
    <p:sldId id="386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0909" autoAdjust="0"/>
  </p:normalViewPr>
  <p:slideViewPr>
    <p:cSldViewPr snapToGrid="0">
      <p:cViewPr varScale="1">
        <p:scale>
          <a:sx n="82" d="100"/>
          <a:sy n="82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리더와 참여자를 구분하기 위하여 </a:t>
            </a:r>
            <a:r>
              <a:rPr lang="en-US" altLang="ko-KR" dirty="0" err="1" smtClean="0"/>
              <a:t>paichai-collab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폴더명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변경 내용 확인하도록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변경 내용 확인하도록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변경 내용 확인하도록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변경 내용 확인하도록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Accept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85138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협</a:t>
            </a:r>
            <a:r>
              <a:rPr lang="ko-KR" altLang="en-US" dirty="0" err="1" smtClean="0"/>
              <a:t>업활동</a:t>
            </a:r>
            <a:r>
              <a:rPr lang="en-US" altLang="ko-KR" dirty="0"/>
              <a:t> </a:t>
            </a:r>
            <a:r>
              <a:rPr lang="en-US" altLang="ko-KR" dirty="0" smtClean="0"/>
              <a:t>workflow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</a:t>
            </a:r>
            <a:r>
              <a:rPr lang="en-US" altLang="ko-KR" dirty="0" smtClean="0">
                <a:latin typeface="+mn-ea"/>
              </a:rPr>
              <a:t>workflow</a:t>
            </a:r>
          </a:p>
          <a:p>
            <a:pPr lvl="1"/>
            <a:r>
              <a:rPr lang="ko-KR" altLang="en-US" dirty="0" smtClean="0">
                <a:latin typeface="+mn-ea"/>
              </a:rPr>
              <a:t>간단한 프로젝트에 적용되는 가장 간편한 방법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특별한 리뷰없이 참여자 모두가 자신이 작성한 내용을 </a:t>
            </a:r>
            <a:r>
              <a:rPr lang="en-US" altLang="ko-KR" dirty="0" smtClean="0">
                <a:latin typeface="+mn-ea"/>
              </a:rPr>
              <a:t>merge</a:t>
            </a:r>
            <a:r>
              <a:rPr lang="ko-KR" altLang="en-US" dirty="0" smtClean="0">
                <a:latin typeface="+mn-ea"/>
              </a:rPr>
              <a:t>하고 </a:t>
            </a:r>
            <a:r>
              <a:rPr lang="ko-KR" altLang="en-US" dirty="0" smtClean="0">
                <a:latin typeface="+mn-ea"/>
              </a:rPr>
              <a:t>완료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자율성과 책임감이 매우 </a:t>
            </a:r>
            <a:r>
              <a:rPr lang="ko-KR" altLang="en-US" dirty="0" smtClean="0">
                <a:latin typeface="+mn-ea"/>
              </a:rPr>
              <a:t>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worlflow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collaborator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MaStoTest</a:t>
            </a:r>
            <a:r>
              <a:rPr lang="en-US" altLang="ko-KR" dirty="0" smtClean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원격협업저장소 주소 복사 </a:t>
            </a:r>
            <a:r>
              <a:rPr lang="ko-KR" altLang="en-US" dirty="0" smtClean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smtClean="0">
                <a:latin typeface="+mn-ea"/>
              </a:rPr>
              <a:t> working directory </a:t>
            </a:r>
            <a:r>
              <a:rPr lang="ko-KR" altLang="en-US" dirty="0" smtClean="0">
                <a:latin typeface="+mn-ea"/>
              </a:rPr>
              <a:t>생성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폴더명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 smtClean="0">
                <a:latin typeface="+mn-ea"/>
              </a:rPr>
              <a:t>aichai-collab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</a:t>
            </a:r>
            <a:r>
              <a:rPr lang="en-US" altLang="ko-KR" dirty="0" smtClean="0">
                <a:latin typeface="+mn-ea"/>
                <a:hlinkClick r:id="rId4"/>
              </a:rPr>
              <a:t>github.com/paichaisw/paichai_project.git</a:t>
            </a: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*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err="1" smtClean="0">
                <a:latin typeface="+mn-ea"/>
              </a:rPr>
              <a:t>P</a:t>
            </a:r>
            <a:r>
              <a:rPr lang="en-US" altLang="ko-KR" dirty="0" err="1" smtClean="0">
                <a:latin typeface="+mn-ea"/>
              </a:rPr>
              <a:t>aichai_project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 smtClean="0">
                <a:latin typeface="+mn-ea"/>
              </a:rPr>
              <a:t>paichai_project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에서 모든 </a:t>
            </a:r>
            <a:r>
              <a:rPr lang="ko-KR" altLang="en-US" dirty="0">
                <a:latin typeface="+mn-ea"/>
              </a:rPr>
              <a:t>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latin typeface="+mn-ea"/>
              </a:rPr>
              <a:t>project.txt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원격저장소</a:t>
            </a:r>
            <a:r>
              <a:rPr lang="ko-KR" altLang="en-US" dirty="0" smtClean="0">
                <a:latin typeface="+mn-ea"/>
              </a:rPr>
              <a:t> 만들기</a:t>
            </a: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로그온</a:t>
            </a: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</a:t>
            </a:r>
            <a:r>
              <a:rPr lang="ko-KR" altLang="en-US" dirty="0" smtClean="0">
                <a:latin typeface="+mn-ea"/>
              </a:rPr>
              <a:t>저장소 만들기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저장소명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smtClean="0">
                <a:latin typeface="+mn-ea"/>
              </a:rPr>
              <a:t> working directory (</a:t>
            </a:r>
            <a:r>
              <a:rPr lang="en-US" altLang="ko-KR" dirty="0" err="1" smtClean="0">
                <a:latin typeface="+mn-ea"/>
              </a:rPr>
              <a:t>paichai_project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이동 후 내용 확인</a:t>
            </a:r>
            <a:r>
              <a:rPr lang="en-US" altLang="ko-KR" dirty="0" smtClean="0">
                <a:latin typeface="+mn-ea"/>
              </a:rPr>
              <a:t> ☞ cd </a:t>
            </a:r>
            <a:r>
              <a:rPr lang="en-US" altLang="ko-KR" dirty="0" err="1" smtClean="0">
                <a:latin typeface="+mn-ea"/>
              </a:rPr>
              <a:t>paichai_project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</a:t>
            </a:r>
            <a:r>
              <a:rPr lang="ko-KR" altLang="en-US" dirty="0" smtClean="0">
                <a:latin typeface="+mn-ea"/>
              </a:rPr>
              <a:t>디렉토리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</a:t>
            </a:r>
            <a:r>
              <a:rPr lang="en-US" altLang="ko-KR" dirty="0" smtClean="0">
                <a:latin typeface="+mn-ea"/>
              </a:rPr>
              <a:t>-m </a:t>
            </a:r>
            <a:r>
              <a:rPr lang="en-US" altLang="ko-KR" dirty="0">
                <a:latin typeface="+mn-ea"/>
              </a:rPr>
              <a:t>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 smtClean="0">
                <a:latin typeface="+mn-ea"/>
              </a:rPr>
              <a:t>MaStoTest</a:t>
            </a:r>
            <a:r>
              <a:rPr lang="en-US" altLang="ko-KR" dirty="0" smtClean="0">
                <a:latin typeface="+mn-ea"/>
              </a:rPr>
              <a:t>’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 --</a:t>
            </a:r>
            <a:r>
              <a:rPr lang="en-US" altLang="ko-KR" dirty="0" err="1" smtClean="0">
                <a:latin typeface="+mn-ea"/>
              </a:rPr>
              <a:t>oneline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</a:t>
            </a:r>
            <a:r>
              <a:rPr lang="en-US" altLang="ko-KR" dirty="0" smtClean="0">
                <a:latin typeface="+mn-ea"/>
              </a:rPr>
              <a:t>origin main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</a:t>
            </a:r>
            <a:r>
              <a:rPr lang="ko-KR" altLang="en-US" dirty="0" smtClean="0">
                <a:latin typeface="+mn-ea"/>
              </a:rPr>
              <a:t>화면 변경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(leader </a:t>
            </a:r>
            <a:r>
              <a:rPr lang="en-US" altLang="ko-KR" dirty="0"/>
              <a:t>: </a:t>
            </a:r>
            <a:r>
              <a:rPr lang="en-US" altLang="ko-KR" dirty="0" err="1" smtClean="0"/>
              <a:t>paichaisw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원격저장소에</a:t>
            </a:r>
            <a:r>
              <a:rPr lang="ko-KR" altLang="en-US" dirty="0" smtClean="0">
                <a:latin typeface="+mn-ea"/>
              </a:rPr>
              <a:t>서 로컬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Paichai_Project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pull</a:t>
            </a:r>
            <a:r>
              <a:rPr lang="ko-KR" altLang="en-US" dirty="0" smtClean="0">
                <a:latin typeface="+mn-ea"/>
              </a:rPr>
              <a:t>하기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가장 최근의 자료 </a:t>
            </a:r>
            <a:r>
              <a:rPr lang="en-US" altLang="ko-KR" dirty="0" smtClean="0">
                <a:latin typeface="+mn-ea"/>
              </a:rPr>
              <a:t>download)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로컬 </a:t>
            </a:r>
            <a:r>
              <a:rPr lang="en-US" altLang="ko-KR" dirty="0" smtClean="0">
                <a:latin typeface="+mn-ea"/>
              </a:rPr>
              <a:t>working directory</a:t>
            </a:r>
            <a:r>
              <a:rPr lang="ko-KR" altLang="en-US" dirty="0" smtClean="0">
                <a:latin typeface="+mn-ea"/>
              </a:rPr>
              <a:t>로 이동하여</a:t>
            </a:r>
            <a:r>
              <a:rPr lang="en-US" altLang="ko-KR" dirty="0" smtClean="0">
                <a:latin typeface="+mn-ea"/>
              </a:rPr>
              <a:t> bash </a:t>
            </a:r>
            <a:r>
              <a:rPr lang="ko-KR" altLang="en-US" dirty="0" smtClean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 smtClean="0">
                <a:latin typeface="+mn-ea"/>
              </a:rPr>
              <a:t>project.txt </a:t>
            </a:r>
            <a:r>
              <a:rPr lang="ko-KR" altLang="en-US" dirty="0" smtClean="0">
                <a:latin typeface="+mn-ea"/>
              </a:rPr>
              <a:t>파일 내용 수정</a:t>
            </a:r>
            <a:endParaRPr lang="en-US" altLang="ko-KR" dirty="0" smtClean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leader </a:t>
            </a:r>
            <a:r>
              <a:rPr lang="ko-KR" altLang="en-US" dirty="0" smtClean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</a:t>
            </a:r>
            <a:r>
              <a:rPr lang="ko-KR" altLang="en-US" dirty="0" smtClean="0">
                <a:latin typeface="+mn-ea"/>
              </a:rPr>
              <a:t>디렉토리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</a:t>
            </a:r>
            <a:r>
              <a:rPr lang="en-US" altLang="ko-KR" dirty="0" smtClean="0">
                <a:latin typeface="+mn-ea"/>
              </a:rPr>
              <a:t>-m ‘introduction </a:t>
            </a:r>
            <a:r>
              <a:rPr lang="en-US" altLang="ko-KR" dirty="0">
                <a:latin typeface="+mn-ea"/>
              </a:rPr>
              <a:t>from </a:t>
            </a:r>
            <a:r>
              <a:rPr lang="en-US" altLang="ko-KR" dirty="0" err="1" smtClean="0">
                <a:latin typeface="+mn-ea"/>
              </a:rPr>
              <a:t>paichaisw</a:t>
            </a:r>
            <a:r>
              <a:rPr lang="en-US" altLang="ko-KR" dirty="0" smtClean="0">
                <a:latin typeface="+mn-ea"/>
              </a:rPr>
              <a:t>’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 --</a:t>
            </a:r>
            <a:r>
              <a:rPr lang="en-US" altLang="ko-KR" dirty="0" err="1" smtClean="0">
                <a:latin typeface="+mn-ea"/>
              </a:rPr>
              <a:t>oneline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leade</a:t>
            </a:r>
            <a:r>
              <a:rPr lang="en-US" altLang="ko-KR" dirty="0" smtClean="0"/>
              <a:t>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leade</a:t>
            </a:r>
            <a:r>
              <a:rPr lang="en-US" altLang="ko-KR" dirty="0" smtClean="0"/>
              <a:t>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 smtClean="0"/>
              <a:t>)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원격저장소에 </a:t>
            </a:r>
            <a:r>
              <a:rPr lang="ko-KR" altLang="en-US" dirty="0" smtClean="0">
                <a:latin typeface="+mn-ea"/>
              </a:rPr>
              <a:t>화면 변경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리더가 올린 내용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leader</a:t>
            </a:r>
            <a:r>
              <a:rPr lang="en-US" altLang="ko-KR" dirty="0" smtClean="0"/>
              <a:t>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</a:t>
            </a:r>
            <a:r>
              <a:rPr lang="ko-KR" altLang="en-US" dirty="0" smtClean="0"/>
              <a:t>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 smtClean="0"/>
              <a:t>)</a:t>
            </a:r>
            <a:endParaRPr lang="en-US" altLang="ko-KR" dirty="0" smtClean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leader</a:t>
            </a:r>
            <a:r>
              <a:rPr lang="en-US" altLang="ko-KR" dirty="0" smtClean="0"/>
              <a:t>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paichai_project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</a:t>
            </a:r>
            <a:r>
              <a:rPr lang="en-US" altLang="ko-KR" dirty="0">
                <a:latin typeface="+mn-ea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Leader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완료하고 </a:t>
            </a:r>
            <a:r>
              <a:rPr lang="en-US" altLang="ko-KR" dirty="0" smtClean="0">
                <a:solidFill>
                  <a:srgbClr val="FF0000"/>
                </a:solidFill>
              </a:rPr>
              <a:t>closing</a:t>
            </a:r>
            <a:r>
              <a:rPr lang="ko-KR" altLang="en-US" dirty="0" smtClean="0">
                <a:solidFill>
                  <a:srgbClr val="FF0000"/>
                </a:solidFill>
              </a:rPr>
              <a:t>하는 방법은</a:t>
            </a:r>
            <a:r>
              <a:rPr lang="en-US" altLang="ko-KR" dirty="0" smtClean="0">
                <a:solidFill>
                  <a:srgbClr val="FF0000"/>
                </a:solidFill>
              </a:rPr>
              <a:t>?)</a:t>
            </a:r>
            <a:endParaRPr lang="en-US" altLang="ko-KR" dirty="0">
              <a:solidFill>
                <a:srgbClr val="FF0000"/>
              </a:solidFill>
            </a:endParaRP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0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69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BAAC2-B565-4E08-93E0-16E5CEA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192"/>
            <a:ext cx="9144000" cy="439703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E30DD0-BEF4-4525-B8C9-2CF02766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아래와 같이 메시지를 작성하여 기록하면 작성자 메일로 보내짐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90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03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42A91-6DAB-4B04-9BB8-D19701C0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2" y="1661778"/>
            <a:ext cx="4756454" cy="3091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1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다음화면이 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EA5E0-81C4-4865-80B0-23C92719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2013734"/>
            <a:ext cx="7972746" cy="42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6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Paichai</a:t>
            </a:r>
            <a:r>
              <a:rPr lang="ko-KR" altLang="en-US" dirty="0"/>
              <a:t>로컬로 가서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파일 수정 </a:t>
            </a:r>
            <a:r>
              <a:rPr lang="en-US" altLang="ko-KR" dirty="0"/>
              <a:t>(</a:t>
            </a:r>
            <a:r>
              <a:rPr lang="ko-KR" altLang="en-US" dirty="0"/>
              <a:t>세번째로 수정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Commit </a:t>
            </a:r>
            <a:r>
              <a:rPr lang="en-US" altLang="ko-KR" dirty="0">
                <a:sym typeface="Wingdings" panose="05000000000000000000" pitchFamily="2" charset="2"/>
              </a:rPr>
              <a:t> push</a:t>
            </a:r>
            <a:r>
              <a:rPr lang="ko-KR" altLang="en-US" dirty="0">
                <a:sym typeface="Wingdings" panose="05000000000000000000" pitchFamily="2" charset="2"/>
              </a:rPr>
              <a:t>하면 리더에게 이메일로 통보됨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78D2-1B1E-4BAA-9C3D-BA6482B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6" y="2552604"/>
            <a:ext cx="7543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8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128472"/>
            <a:ext cx="7993294" cy="46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8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4B4A6-4289-4DCD-B852-3BECA97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5" y="1381107"/>
            <a:ext cx="8239874" cy="49006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2151544" y="2153240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68737F2-5A72-4A5D-8E4F-663321BE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한 개의 </a:t>
            </a:r>
            <a:r>
              <a:rPr lang="ko-KR" altLang="en-US" dirty="0" err="1"/>
              <a:t>브랜치에</a:t>
            </a:r>
            <a:r>
              <a:rPr lang="ko-KR" altLang="en-US" dirty="0"/>
              <a:t> 두개의 </a:t>
            </a:r>
            <a:r>
              <a:rPr lang="en-US" altLang="ko-KR" dirty="0"/>
              <a:t>commit</a:t>
            </a:r>
            <a:r>
              <a:rPr lang="ko-KR" altLang="en-US" dirty="0"/>
              <a:t>을 했기 때문에 두개로 표시됨</a:t>
            </a:r>
            <a:r>
              <a:rPr lang="en-US" altLang="ko-KR" dirty="0"/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7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652448"/>
            <a:ext cx="7993294" cy="46010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1576190" y="5009452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아래의 </a:t>
            </a:r>
            <a:r>
              <a:rPr lang="ko-KR" altLang="en-US" dirty="0" err="1"/>
              <a:t>리졸브</a:t>
            </a:r>
            <a:r>
              <a:rPr lang="ko-KR" altLang="en-US" dirty="0"/>
              <a:t> </a:t>
            </a:r>
            <a:r>
              <a:rPr lang="ko-KR" altLang="en-US" dirty="0" err="1"/>
              <a:t>컨버</a:t>
            </a:r>
            <a:r>
              <a:rPr lang="ko-KR" altLang="en-US" dirty="0"/>
              <a:t> 버튼을 누르면 </a:t>
            </a:r>
            <a:r>
              <a:rPr lang="en-US" altLang="ko-KR" dirty="0"/>
              <a:t>– 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85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2BAF1-A9AF-4732-8F47-1BEA3DC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1703831"/>
            <a:ext cx="7397393" cy="44429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1576190" y="5009452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smtClean="0"/>
              <a:t>README.md </a:t>
            </a:r>
            <a:r>
              <a:rPr lang="ko-KR" altLang="en-US" dirty="0" smtClean="0"/>
              <a:t>작</a:t>
            </a:r>
            <a:r>
              <a:rPr lang="ko-KR" altLang="en-US" dirty="0" smtClean="0"/>
              <a:t>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59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2835616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98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98CA0-4BC1-45DD-AA1C-37E4C412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4" y="1004834"/>
            <a:ext cx="6810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2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5E6B4-3811-40D0-8DE9-7B4E23A1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14350"/>
            <a:ext cx="6934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4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D9C5D-2758-4053-B02D-6026FBDB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3350"/>
            <a:ext cx="68961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4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smtClean="0"/>
              <a:t>README.md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8130"/>
            <a:ext cx="4200402" cy="34807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89" y="3358970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2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2043405"/>
            <a:ext cx="3944589" cy="391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2043405"/>
            <a:ext cx="4038883" cy="3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3202</TotalTime>
  <Words>1911</Words>
  <Application>Microsoft Office PowerPoint</Application>
  <PresentationFormat>화면 슬라이드 쇼(4:3)</PresentationFormat>
  <Paragraphs>512</Paragraphs>
  <Slides>64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협업하기 취소</vt:lpstr>
      <vt:lpstr>협업하기 취소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469</cp:revision>
  <dcterms:created xsi:type="dcterms:W3CDTF">2021-03-25T01:55:58Z</dcterms:created>
  <dcterms:modified xsi:type="dcterms:W3CDTF">2021-04-06T14:26:27Z</dcterms:modified>
</cp:coreProperties>
</file>