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373" r:id="rId37"/>
    <p:sldId id="372" r:id="rId38"/>
    <p:sldId id="371" r:id="rId39"/>
    <p:sldId id="374" r:id="rId40"/>
    <p:sldId id="375" r:id="rId41"/>
    <p:sldId id="37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0" d="100"/>
          <a:sy n="80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main</a:t>
            </a:r>
            <a:r>
              <a:rPr lang="ko-KR" altLang="en-US" dirty="0"/>
              <a:t>만 올라가 있는지 확이 필요 그런지 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–all { -</a:t>
            </a:r>
            <a:r>
              <a:rPr lang="en-US" altLang="ko-KR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–M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err="1">
                <a:latin typeface="+mn-ea"/>
              </a:rPr>
              <a:t>첫줄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homework)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–v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out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origin main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(--set-upstream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추가 확인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DA1C5-44ED-4443-A8E3-F41B362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5" y="4584456"/>
            <a:ext cx="7534275" cy="1581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05EA3-05B5-45DA-8FE6-B2EB0E59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857500"/>
            <a:ext cx="7105650" cy="57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19175" y="3010870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B9646-1AD9-4E33-9B7F-2CDBB0A2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7" y="3871294"/>
            <a:ext cx="4438650" cy="2190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160836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677508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379785" y="4966550"/>
            <a:ext cx="3856892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441834" y="4868299"/>
            <a:ext cx="3794843" cy="2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568" y="4644022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1078</Words>
  <Application>Microsoft Office PowerPoint</Application>
  <PresentationFormat>화면 슬라이드 쇼(4:3)</PresentationFormat>
  <Paragraphs>225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439</cp:revision>
  <dcterms:created xsi:type="dcterms:W3CDTF">2021-03-25T01:55:58Z</dcterms:created>
  <dcterms:modified xsi:type="dcterms:W3CDTF">2021-04-08T12:27:51Z</dcterms:modified>
</cp:coreProperties>
</file>