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369" r:id="rId2"/>
    <p:sldId id="261" r:id="rId3"/>
    <p:sldId id="352" r:id="rId4"/>
    <p:sldId id="328" r:id="rId5"/>
    <p:sldId id="329" r:id="rId6"/>
    <p:sldId id="353" r:id="rId7"/>
    <p:sldId id="330" r:id="rId8"/>
    <p:sldId id="331" r:id="rId9"/>
    <p:sldId id="333" r:id="rId10"/>
    <p:sldId id="334" r:id="rId11"/>
    <p:sldId id="332" r:id="rId12"/>
    <p:sldId id="335" r:id="rId13"/>
    <p:sldId id="336" r:id="rId14"/>
    <p:sldId id="337" r:id="rId15"/>
    <p:sldId id="338" r:id="rId16"/>
    <p:sldId id="339" r:id="rId17"/>
    <p:sldId id="340" r:id="rId18"/>
    <p:sldId id="342" r:id="rId19"/>
    <p:sldId id="341" r:id="rId20"/>
    <p:sldId id="343" r:id="rId21"/>
    <p:sldId id="344" r:id="rId22"/>
    <p:sldId id="346" r:id="rId23"/>
    <p:sldId id="345" r:id="rId24"/>
    <p:sldId id="350" r:id="rId25"/>
    <p:sldId id="349" r:id="rId26"/>
    <p:sldId id="348" r:id="rId27"/>
    <p:sldId id="347" r:id="rId28"/>
    <p:sldId id="351" r:id="rId29"/>
    <p:sldId id="283" r:id="rId30"/>
    <p:sldId id="354" r:id="rId31"/>
    <p:sldId id="356" r:id="rId32"/>
    <p:sldId id="359" r:id="rId33"/>
    <p:sldId id="357" r:id="rId34"/>
    <p:sldId id="361" r:id="rId35"/>
    <p:sldId id="362" r:id="rId36"/>
    <p:sldId id="360" r:id="rId37"/>
    <p:sldId id="372" r:id="rId38"/>
    <p:sldId id="371" r:id="rId39"/>
    <p:sldId id="370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87860" autoAdjust="0"/>
  </p:normalViewPr>
  <p:slideViewPr>
    <p:cSldViewPr snapToGrid="0">
      <p:cViewPr varScale="1">
        <p:scale>
          <a:sx n="90" d="100"/>
          <a:sy n="90" d="100"/>
        </p:scale>
        <p:origin x="196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만 올라가 있는지 확이 필요 그런지 확인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3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FF"/>
                </a:solidFill>
              </a:rPr>
              <a:t> 등록된 </a:t>
            </a:r>
            <a:r>
              <a:rPr lang="ko-KR" altLang="en-US" sz="160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 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041400"/>
            <a:ext cx="2505075" cy="5105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07" y="1041400"/>
            <a:ext cx="2962275" cy="30861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828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 </a:t>
            </a:r>
            <a:r>
              <a:rPr lang="en-US" altLang="ko-KR" dirty="0"/>
              <a:t>profile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배경 색 선정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이메일 확인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(https://github.com)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여기를 클릭</a:t>
            </a:r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클릭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이름 </a:t>
            </a:r>
            <a:r>
              <a:rPr lang="en-US" altLang="ko-KR" dirty="0"/>
              <a:t>: </a:t>
            </a:r>
            <a:r>
              <a:rPr lang="en-US" altLang="ko-KR" dirty="0" err="1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등록 후 첫 화면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83370" y="2276669"/>
            <a:ext cx="400768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Sign in </a:t>
            </a:r>
            <a:r>
              <a:rPr lang="ko-KR" altLang="en-US" dirty="0"/>
              <a:t>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원격저장소 연결을 위한  화면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주소 </a:t>
            </a:r>
            <a:r>
              <a:rPr lang="en-US" altLang="ko-KR" dirty="0"/>
              <a:t>copy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혹은 여기를 클릭하여 복사</a:t>
            </a:r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 저장소 주소 연결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origin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한 번만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B9081-48C1-4CAD-A063-C53B320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92500"/>
            <a:ext cx="6934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처음 자료 보내기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3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자료 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최초 자료 보내기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–u origin main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--set-upstream origin main 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뜻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원격저장소인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보내고 일치시킨다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화면이 나오면 </a:t>
            </a:r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아무런 질문이 나오지 이미 </a:t>
            </a:r>
            <a:r>
              <a:rPr lang="en-US" altLang="ko-KR" dirty="0">
                <a:latin typeface="+mn-ea"/>
              </a:rPr>
              <a:t>sign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상태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FAFB0-E457-40DC-AC11-F53D7DBC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04" y="3456299"/>
            <a:ext cx="2170146" cy="1893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FE6438-20B9-430C-A8AA-DE75EE3D2B5A}"/>
              </a:ext>
            </a:extLst>
          </p:cNvPr>
          <p:cNvSpPr/>
          <p:nvPr/>
        </p:nvSpPr>
        <p:spPr>
          <a:xfrm>
            <a:off x="5152053" y="4242226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03690D-B1E7-4954-BE94-9F0AB1CAB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871" y="5545766"/>
            <a:ext cx="2188397" cy="906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B80A3-B804-4B2F-8C4E-F96B53EE514C}"/>
              </a:ext>
            </a:extLst>
          </p:cNvPr>
          <p:cNvSpPr txBox="1"/>
          <p:nvPr/>
        </p:nvSpPr>
        <p:spPr>
          <a:xfrm>
            <a:off x="6344765" y="43723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5D4713-57EF-4511-B6F8-FFC8C43DF070}"/>
              </a:ext>
            </a:extLst>
          </p:cNvPr>
          <p:cNvSpPr/>
          <p:nvPr/>
        </p:nvSpPr>
        <p:spPr>
          <a:xfrm rot="5400000">
            <a:off x="5675873" y="5258753"/>
            <a:ext cx="220592" cy="30777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 후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push </a:t>
            </a:r>
            <a:r>
              <a:rPr lang="ko-KR" altLang="en-US" dirty="0">
                <a:latin typeface="+mn-ea"/>
              </a:rPr>
              <a:t>등 원격저장소의 내용이 바뀌는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반드시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버튼을 클릭하여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829-97EB-4C1B-83F2-0E3ACA7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7" y="3369339"/>
            <a:ext cx="7315200" cy="2745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6194033" y="4571999"/>
            <a:ext cx="543739" cy="174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BD23B-914C-4A7E-BB7F-6B872BAE85B3}"/>
              </a:ext>
            </a:extLst>
          </p:cNvPr>
          <p:cNvSpPr txBox="1"/>
          <p:nvPr/>
        </p:nvSpPr>
        <p:spPr>
          <a:xfrm>
            <a:off x="6758320" y="46266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9AF30-3635-40D8-94EA-2264669C41C6}"/>
              </a:ext>
            </a:extLst>
          </p:cNvPr>
          <p:cNvCxnSpPr>
            <a:cxnSpLocks/>
          </p:cNvCxnSpPr>
          <p:nvPr/>
        </p:nvCxnSpPr>
        <p:spPr>
          <a:xfrm>
            <a:off x="1941816" y="2349500"/>
            <a:ext cx="606175" cy="1079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60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히스토리가 그대로 저장된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4ED46D-EE43-4A09-BD2E-4AB8A1F7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03261"/>
            <a:ext cx="5774076" cy="39144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5385AE-173C-4689-996A-DDE09BE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354816"/>
            <a:ext cx="3705225" cy="3552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5843993" y="2516160"/>
            <a:ext cx="77256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BDCAFF-64E0-4B64-AE0B-102DD045467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39820" y="2619407"/>
            <a:ext cx="604173" cy="29614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A0339C-7CF1-4B6F-A8A9-D0B888A21A3C}"/>
              </a:ext>
            </a:extLst>
          </p:cNvPr>
          <p:cNvSpPr/>
          <p:nvPr/>
        </p:nvSpPr>
        <p:spPr>
          <a:xfrm>
            <a:off x="6606283" y="3201959"/>
            <a:ext cx="237785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63B41E-729C-4BF8-9418-A885556CE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28717" y="3305206"/>
            <a:ext cx="4377566" cy="49392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7D4905-E103-4456-B259-90E86181F51E}"/>
              </a:ext>
            </a:extLst>
          </p:cNvPr>
          <p:cNvSpPr txBox="1"/>
          <p:nvPr/>
        </p:nvSpPr>
        <p:spPr>
          <a:xfrm>
            <a:off x="5347672" y="5927715"/>
            <a:ext cx="3928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Bash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$ git –branches –</a:t>
            </a:r>
            <a:r>
              <a:rPr lang="en-US" altLang="ko-KR" sz="1400" dirty="0" err="1">
                <a:latin typeface="+mn-ea"/>
              </a:rPr>
              <a:t>oneline</a:t>
            </a:r>
            <a:r>
              <a:rPr lang="en-US" altLang="ko-KR" sz="1400" dirty="0">
                <a:latin typeface="+mn-ea"/>
              </a:rPr>
              <a:t> –graph 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97FD-B153-4E46-B352-B126024835A0}"/>
              </a:ext>
            </a:extLst>
          </p:cNvPr>
          <p:cNvSpPr txBox="1"/>
          <p:nvPr/>
        </p:nvSpPr>
        <p:spPr>
          <a:xfrm>
            <a:off x="1004968" y="5927715"/>
            <a:ext cx="3320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19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원격에는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브랜치만</a:t>
            </a:r>
            <a:r>
              <a:rPr lang="ko-KR" altLang="en-US" dirty="0">
                <a:latin typeface="+mn-ea"/>
              </a:rPr>
              <a:t> 존재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존재 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10EF-FFB4-42B1-BF0C-812C862B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" y="2067716"/>
            <a:ext cx="7315200" cy="2745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91362E-5FD5-4203-89CE-73475B897CA9}"/>
              </a:ext>
            </a:extLst>
          </p:cNvPr>
          <p:cNvSpPr/>
          <p:nvPr/>
        </p:nvSpPr>
        <p:spPr>
          <a:xfrm>
            <a:off x="1640133" y="2869224"/>
            <a:ext cx="640731" cy="22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036C5-4D2A-4AF9-B204-30B2898D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3" y="5300213"/>
            <a:ext cx="57340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4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도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원할 경우 아래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</a:t>
            </a:r>
            <a:r>
              <a:rPr lang="ko-KR" altLang="en-US" dirty="0">
                <a:latin typeface="+mn-ea"/>
              </a:rPr>
              <a:t>하여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 feature-1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☞ git push –u origin feature-1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이후는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만 진행 </a:t>
            </a:r>
            <a:r>
              <a:rPr lang="en-US" altLang="ko-KR" dirty="0">
                <a:latin typeface="+mn-ea"/>
              </a:rPr>
              <a:t>(feature-1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en-US" altLang="ko-KR" dirty="0" smtClean="0">
                <a:latin typeface="+mn-ea"/>
              </a:rPr>
              <a:t> ☞ </a:t>
            </a:r>
            <a:r>
              <a:rPr lang="en-US" altLang="ko-KR" dirty="0">
                <a:latin typeface="+mn-ea"/>
              </a:rPr>
              <a:t>git push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전체 </a:t>
            </a:r>
            <a:r>
              <a:rPr lang="ko-KR" altLang="en-US" dirty="0" err="1" smtClean="0">
                <a:latin typeface="+mn-ea"/>
              </a:rPr>
              <a:t>브랜치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</a:t>
            </a:r>
            <a:r>
              <a:rPr lang="en-US" altLang="ko-KR" dirty="0" smtClean="0">
                <a:latin typeface="+mn-ea"/>
              </a:rPr>
              <a:t>--all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CC030-D6C9-4619-A019-7025F58E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68" y="4316666"/>
            <a:ext cx="73818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75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개로 변경됨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명은 로컬과 동일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7CA4A-4BAE-4EEE-B188-5E79F50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75877"/>
            <a:ext cx="7850366" cy="34615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835E-8371-4742-A099-3D1DCC4D1624}"/>
              </a:ext>
            </a:extLst>
          </p:cNvPr>
          <p:cNvSpPr/>
          <p:nvPr/>
        </p:nvSpPr>
        <p:spPr>
          <a:xfrm>
            <a:off x="539551" y="3084981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B080FF-FAEC-4F44-B3B5-D55D4854F3CC}"/>
              </a:ext>
            </a:extLst>
          </p:cNvPr>
          <p:cNvCxnSpPr>
            <a:cxnSpLocks/>
          </p:cNvCxnSpPr>
          <p:nvPr/>
        </p:nvCxnSpPr>
        <p:spPr>
          <a:xfrm>
            <a:off x="841638" y="3298004"/>
            <a:ext cx="329616" cy="26199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6F5E9A-BA46-4DD3-BE9F-F50615EB92D0}"/>
              </a:ext>
            </a:extLst>
          </p:cNvPr>
          <p:cNvSpPr txBox="1"/>
          <p:nvPr/>
        </p:nvSpPr>
        <p:spPr>
          <a:xfrm>
            <a:off x="149739" y="30849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7384A-3C1A-4D33-8A06-225939D42543}"/>
              </a:ext>
            </a:extLst>
          </p:cNvPr>
          <p:cNvSpPr/>
          <p:nvPr/>
        </p:nvSpPr>
        <p:spPr>
          <a:xfrm>
            <a:off x="1713782" y="3084981"/>
            <a:ext cx="772564" cy="20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EF7B7A-3B3D-4441-B2A1-26EFD5BBF0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13782" y="1921267"/>
            <a:ext cx="386282" cy="116371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D769E4-9DE4-46BA-BF96-F9A4E5598733}"/>
              </a:ext>
            </a:extLst>
          </p:cNvPr>
          <p:cNvSpPr/>
          <p:nvPr/>
        </p:nvSpPr>
        <p:spPr>
          <a:xfrm>
            <a:off x="623306" y="4508837"/>
            <a:ext cx="772564" cy="4946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4900C1-E973-4763-8EE6-3BE73FB15C8C}"/>
              </a:ext>
            </a:extLst>
          </p:cNvPr>
          <p:cNvCxnSpPr>
            <a:cxnSpLocks/>
          </p:cNvCxnSpPr>
          <p:nvPr/>
        </p:nvCxnSpPr>
        <p:spPr>
          <a:xfrm flipH="1">
            <a:off x="1430906" y="3345123"/>
            <a:ext cx="669159" cy="128110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61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학교와 집에서 </a:t>
            </a:r>
            <a:r>
              <a:rPr lang="ko-KR" altLang="en-US" dirty="0" err="1" smtClean="0"/>
              <a:t>원격저장소</a:t>
            </a:r>
            <a:r>
              <a:rPr lang="ko-KR" altLang="en-US" dirty="0" smtClean="0"/>
              <a:t> 이용하기 </a:t>
            </a:r>
            <a:r>
              <a:rPr lang="en-US" altLang="ko-KR" dirty="0" smtClean="0"/>
              <a:t>(push, Pull </a:t>
            </a:r>
            <a:r>
              <a:rPr lang="ko-KR" altLang="en-US" dirty="0" smtClean="0"/>
              <a:t>연습하기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프로그램 코딩을 학교와 집에서 작업하기</a:t>
            </a:r>
            <a:endParaRPr lang="en-US" altLang="ko-KR" dirty="0" smtClean="0"/>
          </a:p>
          <a:p>
            <a:pPr marL="457200" indent="-192088">
              <a:buFont typeface="+mj-ea"/>
              <a:buAutoNum type="circleNumDbPlain"/>
            </a:pPr>
            <a:r>
              <a:rPr lang="en-US" altLang="ko-KR" sz="1600" b="0" dirty="0"/>
              <a:t> </a:t>
            </a:r>
            <a:r>
              <a:rPr lang="ko-KR" altLang="en-US" sz="1600" b="0" dirty="0" smtClean="0"/>
              <a:t>각자의 </a:t>
            </a:r>
            <a:r>
              <a:rPr lang="en-US" altLang="ko-KR" sz="1600" b="0" dirty="0" err="1" smtClean="0"/>
              <a:t>github</a:t>
            </a:r>
            <a:r>
              <a:rPr lang="ko-KR" altLang="en-US" sz="1600" b="0" dirty="0" smtClean="0"/>
              <a:t>계정에 </a:t>
            </a:r>
            <a:r>
              <a:rPr lang="en-US" altLang="ko-KR" sz="1600" b="0" dirty="0" smtClean="0"/>
              <a:t>repository </a:t>
            </a:r>
            <a:r>
              <a:rPr lang="ko-KR" altLang="en-US" sz="1600" b="0" dirty="0" smtClean="0"/>
              <a:t>만들기 </a:t>
            </a:r>
            <a:r>
              <a:rPr lang="en-US" altLang="ko-KR" sz="1600" b="0" dirty="0" smtClean="0"/>
              <a:t>(homework)</a:t>
            </a:r>
            <a:endParaRPr lang="en-US" altLang="ko-KR" sz="1600" b="0" dirty="0"/>
          </a:p>
          <a:p>
            <a:pPr lvl="1"/>
            <a:r>
              <a:rPr lang="en-US" altLang="ko-KR" dirty="0" smtClean="0">
                <a:latin typeface="+mn-ea"/>
              </a:rPr>
              <a:t>Working directory</a:t>
            </a:r>
            <a:r>
              <a:rPr lang="ko-KR" altLang="en-US" dirty="0" smtClean="0">
                <a:latin typeface="+mn-ea"/>
              </a:rPr>
              <a:t>에 두 가지의 폴더 만들기 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폴더 명 </a:t>
            </a:r>
            <a:r>
              <a:rPr lang="en-US" altLang="ko-KR" dirty="0" smtClean="0">
                <a:latin typeface="+mn-ea"/>
              </a:rPr>
              <a:t>: home, school</a:t>
            </a:r>
          </a:p>
          <a:p>
            <a:pPr marL="542925" lvl="1" indent="-276225">
              <a:buFont typeface="+mj-ea"/>
              <a:buAutoNum type="circleNumDbPlain" startAt="2"/>
            </a:pPr>
            <a:r>
              <a:rPr lang="ko-KR" altLang="en-US" dirty="0" smtClean="0">
                <a:latin typeface="+mn-ea"/>
              </a:rPr>
              <a:t>나의 </a:t>
            </a:r>
            <a:r>
              <a:rPr lang="en-US" altLang="ko-KR" dirty="0" smtClean="0">
                <a:latin typeface="+mn-ea"/>
              </a:rPr>
              <a:t>PC</a:t>
            </a:r>
            <a:r>
              <a:rPr lang="ko-KR" altLang="en-US" dirty="0" smtClean="0">
                <a:latin typeface="+mn-ea"/>
              </a:rPr>
              <a:t>에</a:t>
            </a:r>
            <a:r>
              <a:rPr lang="en-US" altLang="ko-KR" dirty="0" smtClean="0">
                <a:latin typeface="+mn-ea"/>
              </a:rPr>
              <a:t> school </a:t>
            </a:r>
            <a:r>
              <a:rPr lang="ko-KR" altLang="en-US" dirty="0" smtClean="0">
                <a:latin typeface="+mn-ea"/>
              </a:rPr>
              <a:t>폴더 내에서 아래 작업 수행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학교에서 숙제 수행 가정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branch –M main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 smtClean="0">
                <a:latin typeface="+mn-ea"/>
              </a:rPr>
              <a:t>   - program.txt </a:t>
            </a:r>
            <a:r>
              <a:rPr lang="ko-KR" altLang="en-US" dirty="0" smtClean="0">
                <a:latin typeface="+mn-ea"/>
              </a:rPr>
              <a:t>만들기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내용 </a:t>
            </a:r>
            <a:r>
              <a:rPr lang="ko-KR" altLang="en-US" dirty="0" err="1" smtClean="0">
                <a:latin typeface="+mn-ea"/>
              </a:rPr>
              <a:t>첫줄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‘</a:t>
            </a:r>
            <a:r>
              <a:rPr lang="ko-KR" altLang="en-US" dirty="0" smtClean="0">
                <a:latin typeface="+mn-ea"/>
              </a:rPr>
              <a:t>학교에서 프로그램</a:t>
            </a:r>
            <a:r>
              <a:rPr lang="en-US" altLang="ko-KR" dirty="0" smtClean="0">
                <a:latin typeface="+mn-ea"/>
              </a:rPr>
              <a:t>’)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add program.txt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</a:t>
            </a:r>
            <a:r>
              <a:rPr lang="en-US" altLang="ko-KR" dirty="0" smtClean="0">
                <a:latin typeface="+mn-ea"/>
              </a:rPr>
              <a:t>‘commit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remote add origin &lt;homework </a:t>
            </a:r>
            <a:r>
              <a:rPr lang="en-US" altLang="ko-KR" dirty="0" err="1" smtClean="0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주소</a:t>
            </a:r>
            <a:r>
              <a:rPr lang="en-US" altLang="ko-KR" dirty="0" smtClean="0">
                <a:latin typeface="+mn-ea"/>
              </a:rPr>
              <a:t>&gt; # remote repo </a:t>
            </a:r>
            <a:r>
              <a:rPr lang="ko-KR" altLang="en-US" dirty="0" smtClean="0">
                <a:latin typeface="+mn-ea"/>
              </a:rPr>
              <a:t>연결하기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push –u origin main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1515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125984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학교와 집에서 </a:t>
            </a:r>
            <a:r>
              <a:rPr lang="ko-KR" altLang="en-US" dirty="0" err="1" smtClean="0"/>
              <a:t>원격저장소</a:t>
            </a:r>
            <a:r>
              <a:rPr lang="ko-KR" altLang="en-US" dirty="0" smtClean="0"/>
              <a:t> 이용하기 </a:t>
            </a:r>
            <a:r>
              <a:rPr lang="en-US" altLang="ko-KR" dirty="0" smtClean="0"/>
              <a:t>(push, Pull </a:t>
            </a:r>
            <a:r>
              <a:rPr lang="ko-KR" altLang="en-US" dirty="0" smtClean="0"/>
              <a:t>연습하기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프로그램 코딩을 학교와 집에서 작업하기</a:t>
            </a:r>
            <a:endParaRPr lang="en-US" altLang="ko-KR" dirty="0" smtClean="0"/>
          </a:p>
          <a:p>
            <a:pPr marL="542925" lvl="1" indent="-276225">
              <a:buFont typeface="+mj-ea"/>
              <a:buAutoNum type="circleNumDbPlain" startAt="3"/>
            </a:pPr>
            <a:r>
              <a:rPr lang="ko-KR" altLang="en-US" dirty="0" smtClean="0">
                <a:latin typeface="+mn-ea"/>
              </a:rPr>
              <a:t>나의 </a:t>
            </a:r>
            <a:r>
              <a:rPr lang="en-US" altLang="ko-KR" dirty="0" smtClean="0">
                <a:latin typeface="+mn-ea"/>
              </a:rPr>
              <a:t>PC</a:t>
            </a:r>
            <a:r>
              <a:rPr lang="ko-KR" altLang="en-US" dirty="0" smtClean="0">
                <a:latin typeface="+mn-ea"/>
              </a:rPr>
              <a:t>에</a:t>
            </a:r>
            <a:r>
              <a:rPr lang="en-US" altLang="ko-KR" dirty="0" smtClean="0">
                <a:latin typeface="+mn-ea"/>
              </a:rPr>
              <a:t> home </a:t>
            </a:r>
            <a:r>
              <a:rPr lang="ko-KR" altLang="en-US" dirty="0" smtClean="0">
                <a:latin typeface="+mn-ea"/>
              </a:rPr>
              <a:t>폴더 내에서 아래 작업 수행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집에서 숙제 수행 가정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branch –M main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 smtClean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remote add origin &lt;homework </a:t>
            </a:r>
            <a:r>
              <a:rPr lang="en-US" altLang="ko-KR" dirty="0" err="1" smtClean="0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주소</a:t>
            </a:r>
            <a:r>
              <a:rPr lang="en-US" altLang="ko-KR" dirty="0" smtClean="0">
                <a:latin typeface="+mn-ea"/>
              </a:rPr>
              <a:t>&gt; # remote repo </a:t>
            </a:r>
            <a:r>
              <a:rPr lang="ko-KR" altLang="en-US" dirty="0" smtClean="0">
                <a:latin typeface="+mn-ea"/>
              </a:rPr>
              <a:t>연결하기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pull –u origin main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smtClean="0">
                <a:latin typeface="+mn-ea"/>
              </a:rPr>
              <a:t>working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directory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program.txt </a:t>
            </a:r>
            <a:r>
              <a:rPr lang="ko-KR" altLang="en-US" dirty="0" smtClean="0">
                <a:latin typeface="+mn-ea"/>
              </a:rPr>
              <a:t>수정하기 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(</a:t>
            </a:r>
            <a:r>
              <a:rPr lang="ko-KR" altLang="en-US" dirty="0">
                <a:latin typeface="+mn-ea"/>
              </a:rPr>
              <a:t>내용 </a:t>
            </a:r>
            <a:r>
              <a:rPr lang="ko-KR" altLang="en-US" dirty="0" smtClean="0">
                <a:latin typeface="+mn-ea"/>
              </a:rPr>
              <a:t>첫 줄 수정  </a:t>
            </a:r>
            <a:r>
              <a:rPr lang="en-US" altLang="ko-KR" dirty="0" smtClean="0">
                <a:latin typeface="+mn-ea"/>
              </a:rPr>
              <a:t>:  ‘</a:t>
            </a:r>
            <a:r>
              <a:rPr lang="ko-KR" altLang="en-US" dirty="0" smtClean="0">
                <a:latin typeface="+mn-ea"/>
              </a:rPr>
              <a:t>학교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program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수정</a:t>
            </a:r>
            <a:r>
              <a:rPr lang="en-US" altLang="ko-KR" dirty="0" smtClean="0">
                <a:latin typeface="+mn-ea"/>
              </a:rPr>
              <a:t>’ 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  </a:t>
            </a:r>
            <a:r>
              <a:rPr lang="ko-KR" altLang="en-US" dirty="0" smtClean="0">
                <a:latin typeface="+mn-ea"/>
              </a:rPr>
              <a:t>둘째 줄 추가 </a:t>
            </a:r>
            <a:r>
              <a:rPr lang="en-US" altLang="ko-KR" dirty="0" smtClean="0">
                <a:latin typeface="+mn-ea"/>
              </a:rPr>
              <a:t>:  ‘</a:t>
            </a:r>
            <a:r>
              <a:rPr lang="ko-KR" altLang="en-US" dirty="0" smtClean="0">
                <a:latin typeface="+mn-ea"/>
              </a:rPr>
              <a:t>집에서 작업 추가</a:t>
            </a:r>
            <a:r>
              <a:rPr lang="en-US" altLang="ko-KR" dirty="0" smtClean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‘commit </a:t>
            </a:r>
            <a:r>
              <a:rPr lang="en-US" altLang="ko-KR" dirty="0" smtClean="0">
                <a:latin typeface="+mn-ea"/>
              </a:rPr>
              <a:t>from home’</a:t>
            </a:r>
          </a:p>
          <a:p>
            <a:pPr marL="266700" lvl="1" indent="0"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push –u origin main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1087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학교와 집에서 </a:t>
            </a:r>
            <a:r>
              <a:rPr lang="ko-KR" altLang="en-US" dirty="0" err="1" smtClean="0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원격저장소에서 내용 확인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924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아무런 내용이나 변경 수정하고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별로 아래 명령 연습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log –branches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--branches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59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2697</TotalTime>
  <Words>802</Words>
  <Application>Microsoft Office PowerPoint</Application>
  <PresentationFormat>화면 슬라이드 쇼(4:3)</PresentationFormat>
  <Paragraphs>180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원격저장소 연결을 위한  화면</vt:lpstr>
      <vt:lpstr>원격저장소 연결</vt:lpstr>
      <vt:lpstr>원격저장소에 처음 자료 보내기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원격저장소 자료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413</cp:revision>
  <dcterms:created xsi:type="dcterms:W3CDTF">2021-03-25T01:55:58Z</dcterms:created>
  <dcterms:modified xsi:type="dcterms:W3CDTF">2021-04-03T13:16:19Z</dcterms:modified>
</cp:coreProperties>
</file>