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69" r:id="rId2"/>
    <p:sldId id="460" r:id="rId3"/>
    <p:sldId id="482" r:id="rId4"/>
    <p:sldId id="478" r:id="rId5"/>
    <p:sldId id="483" r:id="rId6"/>
    <p:sldId id="484" r:id="rId7"/>
    <p:sldId id="485" r:id="rId8"/>
    <p:sldId id="486" r:id="rId9"/>
    <p:sldId id="487" r:id="rId10"/>
    <p:sldId id="479" r:id="rId11"/>
    <p:sldId id="480" r:id="rId12"/>
    <p:sldId id="481" r:id="rId13"/>
    <p:sldId id="38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4490" autoAdjust="0"/>
  </p:normalViewPr>
  <p:slideViewPr>
    <p:cSldViewPr snapToGrid="0">
      <p:cViewPr varScale="1">
        <p:scale>
          <a:sx n="86" d="100"/>
          <a:sy n="86" d="100"/>
        </p:scale>
        <p:origin x="6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21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404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877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136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697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128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513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672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359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950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305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3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83" y="2464312"/>
            <a:ext cx="6110730" cy="385071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953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Title</a:t>
            </a:r>
            <a:r>
              <a:rPr lang="ko-KR" altLang="en-US" dirty="0">
                <a:latin typeface="+mn-ea"/>
              </a:rPr>
              <a:t>을 작성해야만 </a:t>
            </a:r>
            <a:r>
              <a:rPr lang="en-US" altLang="ko-KR" dirty="0">
                <a:latin typeface="+mn-ea"/>
              </a:rPr>
              <a:t>submit new issue</a:t>
            </a:r>
            <a:r>
              <a:rPr lang="ko-KR" altLang="en-US" dirty="0">
                <a:latin typeface="+mn-ea"/>
              </a:rPr>
              <a:t>가 활성화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작성하고 </a:t>
            </a:r>
            <a:r>
              <a:rPr lang="ko-KR" altLang="en-US" dirty="0" err="1">
                <a:latin typeface="+mn-ea"/>
              </a:rPr>
              <a:t>미리보기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>
            <a:off x="1215322" y="2327241"/>
            <a:ext cx="238055" cy="747632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5623051" y="5741111"/>
            <a:ext cx="1147347" cy="285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575159" y="5943598"/>
            <a:ext cx="1534052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67312" y="5723122"/>
            <a:ext cx="235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Markdown </a:t>
            </a:r>
            <a:r>
              <a:rPr lang="ko-KR" altLang="en-US" sz="1400" dirty="0">
                <a:solidFill>
                  <a:srgbClr val="0000FF"/>
                </a:solidFill>
              </a:rPr>
              <a:t>사용법 설명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>
                <a:solidFill>
                  <a:srgbClr val="0000FF"/>
                </a:solidFill>
              </a:rPr>
              <a:t>클릭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109212" y="5877011"/>
            <a:ext cx="158100" cy="674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410039" y="2327241"/>
            <a:ext cx="199346" cy="66128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215521" y="3097175"/>
            <a:ext cx="1163300" cy="359066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092858" y="3172053"/>
            <a:ext cx="1680296" cy="607134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310125" y="3157854"/>
            <a:ext cx="1980025" cy="902020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052042" y="3172053"/>
            <a:ext cx="2496192" cy="1196408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3204551" y="3172053"/>
            <a:ext cx="1560950" cy="1342409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1988613" y="3115082"/>
            <a:ext cx="3752880" cy="1893594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1896714" y="3152498"/>
            <a:ext cx="4183536" cy="2148810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415649" y="3129778"/>
            <a:ext cx="3922684" cy="2212935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453377" y="2776652"/>
            <a:ext cx="88880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21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953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</a:t>
            </a:r>
            <a:r>
              <a:rPr lang="ko-KR" altLang="en-US" dirty="0"/>
              <a:t>최초 이슈 발행</a:t>
            </a: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38" y="1885649"/>
            <a:ext cx="8661599" cy="405283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002970" y="1731760"/>
            <a:ext cx="91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Title </a:t>
            </a:r>
            <a:r>
              <a:rPr lang="ko-KR" altLang="en-US" sz="1400" dirty="0">
                <a:solidFill>
                  <a:srgbClr val="0000FF"/>
                </a:solidFill>
              </a:rPr>
              <a:t>수정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>
            <a:off x="7659513" y="1954855"/>
            <a:ext cx="257852" cy="23857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94307" y="4813647"/>
            <a:ext cx="1126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rgbClr val="0000FF"/>
                </a:solidFill>
              </a:rPr>
              <a:t>본문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ko-KR" altLang="en-US" sz="1400" dirty="0">
                <a:solidFill>
                  <a:srgbClr val="0000FF"/>
                </a:solidFill>
              </a:rPr>
              <a:t>수정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V="1">
            <a:off x="4922578" y="4159405"/>
            <a:ext cx="128926" cy="56955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6312821" y="3128722"/>
            <a:ext cx="311004" cy="285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2198021" y="2074140"/>
            <a:ext cx="411364" cy="367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79637" y="2018385"/>
            <a:ext cx="1126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rgbClr val="0000FF"/>
                </a:solidFill>
              </a:rPr>
              <a:t>고유 번호 자동 생성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05371" y="2824834"/>
            <a:ext cx="496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클릭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395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953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Title</a:t>
            </a:r>
            <a:r>
              <a:rPr lang="ko-KR" altLang="en-US" dirty="0">
                <a:latin typeface="+mn-ea"/>
              </a:rPr>
              <a:t>을 작성해야만 </a:t>
            </a:r>
            <a:r>
              <a:rPr lang="en-US" altLang="ko-KR" dirty="0">
                <a:latin typeface="+mn-ea"/>
              </a:rPr>
              <a:t>submit new issue</a:t>
            </a:r>
            <a:r>
              <a:rPr lang="ko-KR" altLang="en-US" dirty="0">
                <a:latin typeface="+mn-ea"/>
              </a:rPr>
              <a:t>가 활성화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github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essential18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쪽부터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assigning issues to </a:t>
            </a:r>
          </a:p>
          <a:p>
            <a:pPr marL="266700" lvl="1" indent="0">
              <a:buNone/>
            </a:pP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Assignee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는 이슈당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한명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+mn-ea"/>
              </a:rPr>
              <a:t>지정 가능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897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에러 해결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로컬저장소의 내용과 원격저장소가 동기화되어 있지 않기 때문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 err="1">
                <a:latin typeface="+mn-ea"/>
              </a:rPr>
              <a:t>동기화시켜</a:t>
            </a:r>
            <a:r>
              <a:rPr lang="ko-KR" altLang="en-US" dirty="0">
                <a:latin typeface="+mn-ea"/>
              </a:rPr>
              <a:t> 주고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를 하면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pull --rebase origin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 # </a:t>
            </a:r>
            <a:r>
              <a:rPr lang="ko-KR" altLang="en-US" dirty="0">
                <a:latin typeface="+mn-ea"/>
              </a:rPr>
              <a:t>동기화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main</a:t>
            </a: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Git pull </a:t>
            </a:r>
            <a:r>
              <a:rPr lang="ko-KR" altLang="en-US" dirty="0" err="1">
                <a:latin typeface="+mn-ea"/>
              </a:rPr>
              <a:t>브랜치명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에러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발생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3CB50-6548-4D12-A8CA-014191E58012}"/>
              </a:ext>
            </a:extLst>
          </p:cNvPr>
          <p:cNvSpPr txBox="1"/>
          <p:nvPr/>
        </p:nvSpPr>
        <p:spPr>
          <a:xfrm>
            <a:off x="888871" y="3459822"/>
            <a:ext cx="7946903" cy="551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lnSpc>
                <a:spcPct val="130000"/>
              </a:lnSpc>
              <a:buNone/>
            </a:pPr>
            <a:r>
              <a:rPr lang="en-US" altLang="ko-KR" sz="1200" dirty="0">
                <a:latin typeface="+mn-ea"/>
              </a:rPr>
              <a:t> #</a:t>
            </a:r>
            <a:r>
              <a:rPr lang="ko-KR" altLang="en-US" sz="1200" dirty="0">
                <a:latin typeface="+mn-ea"/>
              </a:rPr>
              <a:t>혹은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강제로 덮어 쓰면 됨</a:t>
            </a:r>
            <a:r>
              <a:rPr lang="en-US" altLang="ko-KR" sz="1200" dirty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원격저장소에 저장되었던 내용이 모두 사라질 수 있으니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사용하지 말 것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0" lvl="1" indent="0">
              <a:lnSpc>
                <a:spcPct val="130000"/>
              </a:lnSpc>
              <a:buNone/>
            </a:pPr>
            <a:r>
              <a:rPr lang="en-US" altLang="ko-KR" sz="1200" dirty="0">
                <a:latin typeface="+mn-ea"/>
              </a:rPr>
              <a:t>   ☞ git push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-fu origin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main  </a:t>
            </a:r>
            <a:r>
              <a:rPr lang="ko-KR" altLang="en-US" sz="1200" dirty="0">
                <a:latin typeface="+mn-ea"/>
              </a:rPr>
              <a:t>혹은 </a:t>
            </a:r>
            <a:r>
              <a:rPr lang="en-US" altLang="ko-KR" sz="1200" dirty="0">
                <a:latin typeface="+mn-ea"/>
              </a:rPr>
              <a:t> ☞ git push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-u origin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+main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901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45" y="904434"/>
            <a:ext cx="8457959" cy="5452238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CI/CD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634633" y="3879492"/>
            <a:ext cx="482847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23481" y="3689921"/>
            <a:ext cx="446049" cy="200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50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CI/CD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05" y="891250"/>
            <a:ext cx="8604099" cy="55464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209476" y="5183055"/>
            <a:ext cx="962251" cy="24547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39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CI/CD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66" y="907448"/>
            <a:ext cx="8279338" cy="533709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832089" y="2983865"/>
            <a:ext cx="2015546" cy="3149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45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CI/CD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04" y="768364"/>
            <a:ext cx="8604099" cy="55464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489426" y="4766367"/>
            <a:ext cx="1448387" cy="30334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91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CI/CD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56" y="937094"/>
            <a:ext cx="8586848" cy="553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CI/CD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34" y="960279"/>
            <a:ext cx="8619270" cy="548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CI/CD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290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CI/CD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048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4116</TotalTime>
  <Words>197</Words>
  <Application>Microsoft Office PowerPoint</Application>
  <PresentationFormat>화면 슬라이드 쇼(4:3)</PresentationFormat>
  <Paragraphs>78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Issue Tracker</vt:lpstr>
      <vt:lpstr>Issue Tracker</vt:lpstr>
      <vt:lpstr>Issue Tracker</vt:lpstr>
      <vt:lpstr>나의 로컬저장소에서 작업하고 나의 원격저장소로 Push하기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575</cp:revision>
  <dcterms:created xsi:type="dcterms:W3CDTF">2021-03-25T01:55:58Z</dcterms:created>
  <dcterms:modified xsi:type="dcterms:W3CDTF">2021-04-13T11:14:10Z</dcterms:modified>
</cp:coreProperties>
</file>