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39" r:id="rId60"/>
    <p:sldId id="341" r:id="rId61"/>
    <p:sldId id="340" r:id="rId62"/>
    <p:sldId id="294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5730" autoAdjust="0"/>
  </p:normalViewPr>
  <p:slideViewPr>
    <p:cSldViewPr snapToGrid="0">
      <p:cViewPr varScale="1">
        <p:scale>
          <a:sx n="93" d="100"/>
          <a:sy n="93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–al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–M main ( 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88751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 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 #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checkout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명령어 습득 후 실습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4557842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–squash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4588</Words>
  <Application>Microsoft Office PowerPoint</Application>
  <PresentationFormat>화면 슬라이드 쇼(4:3)</PresentationFormat>
  <Paragraphs>848</Paragraphs>
  <Slides>62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381</cp:revision>
  <dcterms:created xsi:type="dcterms:W3CDTF">2021-03-25T01:55:58Z</dcterms:created>
  <dcterms:modified xsi:type="dcterms:W3CDTF">2021-04-01T02:33:29Z</dcterms:modified>
</cp:coreProperties>
</file>