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6946" autoAdjust="0"/>
  </p:normalViewPr>
  <p:slideViewPr>
    <p:cSldViewPr snapToGrid="0">
      <p:cViewPr varScale="1">
        <p:scale>
          <a:sx n="76" d="100"/>
          <a:sy n="76" d="100"/>
        </p:scale>
        <p:origin x="20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삼성전자와 같이 보안을 중요시하는 회사는 </a:t>
            </a:r>
            <a:r>
              <a:rPr lang="en-US" altLang="ko-KR" dirty="0"/>
              <a:t>on premise </a:t>
            </a:r>
            <a:r>
              <a:rPr lang="ko-KR" altLang="en-US" dirty="0"/>
              <a:t>로 서버를 운영함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온프레미스</a:t>
            </a:r>
            <a:r>
              <a:rPr lang="en-US" altLang="ko-KR" dirty="0"/>
              <a:t>(on</a:t>
            </a:r>
            <a:r>
              <a:rPr lang="ko-KR" altLang="en-US" dirty="0"/>
              <a:t> </a:t>
            </a:r>
            <a:r>
              <a:rPr lang="en-US" altLang="ko-KR" dirty="0"/>
              <a:t>premise) : </a:t>
            </a:r>
            <a:r>
              <a:rPr lang="ko-KR" altLang="en-US" dirty="0"/>
              <a:t>기업의 서버를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원격환경에서 운영하는 방식이 아닌</a:t>
            </a:r>
            <a:r>
              <a:rPr lang="en-US" altLang="ko-KR" dirty="0"/>
              <a:t>, </a:t>
            </a:r>
            <a:r>
              <a:rPr lang="ko-KR" altLang="en-US" dirty="0"/>
              <a:t>자체적으로 보유한 전산실 서버에 직접 설치해 운영하는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 br1 # </a:t>
            </a:r>
            <a:r>
              <a:rPr lang="ko-KR" altLang="en-US" dirty="0"/>
              <a:t>한번에</a:t>
            </a:r>
            <a:r>
              <a:rPr lang="en-US" altLang="ko-KR" dirty="0"/>
              <a:t> </a:t>
            </a:r>
            <a:r>
              <a:rPr lang="ko-KR" altLang="en-US" dirty="0"/>
              <a:t>할 경우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 br1 : br2 # </a:t>
            </a:r>
            <a:r>
              <a:rPr lang="ko-KR" altLang="en-US" dirty="0"/>
              <a:t>로컬의 </a:t>
            </a:r>
            <a:r>
              <a:rPr lang="en-US" altLang="ko-KR" dirty="0"/>
              <a:t>br1</a:t>
            </a:r>
            <a:r>
              <a:rPr lang="ko-KR" altLang="en-US" dirty="0"/>
              <a:t>을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br2</a:t>
            </a:r>
            <a:r>
              <a:rPr lang="ko-KR" altLang="en-US" dirty="0"/>
              <a:t>로 </a:t>
            </a:r>
            <a:r>
              <a:rPr lang="en-US" altLang="ko-KR" dirty="0"/>
              <a:t>track </a:t>
            </a:r>
            <a:r>
              <a:rPr lang="ko-KR" altLang="en-US" dirty="0"/>
              <a:t>시킬 때 사용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br2</a:t>
            </a:r>
            <a:r>
              <a:rPr lang="ko-KR" altLang="en-US" dirty="0"/>
              <a:t>가 </a:t>
            </a:r>
            <a:r>
              <a:rPr lang="en-US" altLang="ko-KR" dirty="0"/>
              <a:t>origin</a:t>
            </a:r>
            <a:r>
              <a:rPr lang="ko-KR" altLang="en-US"/>
              <a:t>에 미리 존재해야 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이동하지 않고 </a:t>
            </a:r>
            <a:r>
              <a:rPr lang="en-US" altLang="ko-KR" dirty="0">
                <a:latin typeface="+mn-ea"/>
              </a:rPr>
              <a:t>push -u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>
                <a:latin typeface="+mn-ea"/>
              </a:rPr>
              <a:t>을 수행해도 되나 확실하게 하기 위하여 해당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수행하는 버릇을 들여야 함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Host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서버 → </a:t>
            </a:r>
            <a:r>
              <a:rPr lang="en-US" altLang="ko-KR" dirty="0" err="1"/>
              <a:t>githosting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구축 및 운영 부담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hosting</a:t>
            </a:r>
            <a:r>
              <a:rPr lang="ko-KR" altLang="en-US" dirty="0">
                <a:latin typeface="+mn-ea"/>
              </a:rPr>
              <a:t>서비스 사용시 설정이 쉽고 서버관리비용이 저렴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3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5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git push -u origin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 : master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→ (</a:t>
            </a:r>
            <a:r>
              <a:rPr lang="ko-KR" altLang="en-US" dirty="0">
                <a:latin typeface="+mn-ea"/>
              </a:rPr>
              <a:t>로컬의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와 일치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67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6101616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34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7294328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6625436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146036" y="5927715"/>
            <a:ext cx="4036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--branches --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 --graph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840846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 (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이동하지 않고 아래 명령을 수행해도 되나 확실하게 하기 위함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</a:t>
            </a:r>
            <a:r>
              <a:rPr lang="en-US" altLang="ko-KR" dirty="0" smtClean="0">
                <a:latin typeface="+mn-ea"/>
              </a:rPr>
              <a:t>directory(</a:t>
            </a:r>
            <a:r>
              <a:rPr lang="ko-KR" altLang="en-US" dirty="0" smtClean="0">
                <a:latin typeface="+mn-ea"/>
              </a:rPr>
              <a:t>새로운 폴더 구성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>
                <a:latin typeface="+mn-ea"/>
              </a:rPr>
              <a:t>두 가지의 폴더 </a:t>
            </a:r>
            <a:r>
              <a:rPr lang="ko-KR" altLang="en-US" dirty="0" smtClean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015037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</a:t>
            </a:r>
            <a:r>
              <a:rPr lang="en-US" altLang="ko-KR" dirty="0" smtClean="0">
                <a:latin typeface="+mn-ea"/>
              </a:rPr>
              <a:t>-M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bash exit</a:t>
            </a: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170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6284" y="5859437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/42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4290648"/>
            <a:ext cx="8642350" cy="1406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생성할 때 </a:t>
            </a:r>
            <a:r>
              <a:rPr lang="ko-KR" altLang="en-US" dirty="0" smtClean="0"/>
              <a:t>항상 기억하기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두가지는 반드시 수행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Working directory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init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를 사용하여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/ 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생성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1"/>
            <a:r>
              <a:rPr lang="ko-KR" altLang="en-US" dirty="0" smtClean="0">
                <a:latin typeface="+mn-ea"/>
              </a:rPr>
              <a:t>반드시 </a:t>
            </a:r>
            <a:r>
              <a:rPr lang="en-US" altLang="ko-KR" dirty="0" smtClean="0">
                <a:latin typeface="+mn-ea"/>
              </a:rPr>
              <a:t>add, commit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최소한 한번은 수행한 후에 </a:t>
            </a:r>
            <a:r>
              <a:rPr lang="ko-KR" altLang="en-US" dirty="0" smtClean="0">
                <a:latin typeface="+mn-ea"/>
              </a:rPr>
              <a:t>다른 작업 수행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3181</TotalTime>
  <Words>1412</Words>
  <Application>Microsoft Office PowerPoint</Application>
  <PresentationFormat>화면 슬라이드 쇼(4:3)</PresentationFormat>
  <Paragraphs>296</Paragraphs>
  <Slides>42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PCU</cp:lastModifiedBy>
  <cp:revision>485</cp:revision>
  <dcterms:created xsi:type="dcterms:W3CDTF">2021-03-25T01:55:58Z</dcterms:created>
  <dcterms:modified xsi:type="dcterms:W3CDTF">2021-04-30T10:43:07Z</dcterms:modified>
</cp:coreProperties>
</file>