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0" d="100"/>
          <a:sy n="80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삼성전자와 같이 보안을 중요시하는 회사는 </a:t>
            </a:r>
            <a:r>
              <a:rPr lang="en-US" altLang="ko-KR" dirty="0" smtClean="0"/>
              <a:t>on premise </a:t>
            </a:r>
            <a:r>
              <a:rPr lang="ko-KR" altLang="en-US" dirty="0" smtClean="0"/>
              <a:t>로 서버를 운영함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온프레미스</a:t>
            </a:r>
            <a:r>
              <a:rPr lang="en-US" altLang="ko-KR" dirty="0" smtClean="0"/>
              <a:t>(on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premise) : </a:t>
            </a:r>
            <a:r>
              <a:rPr lang="ko-KR" altLang="en-US" dirty="0" smtClean="0"/>
              <a:t>기업의 서버를 </a:t>
            </a:r>
            <a:r>
              <a:rPr lang="ko-KR" altLang="en-US" dirty="0" err="1" smtClean="0"/>
              <a:t>클라우드와</a:t>
            </a:r>
            <a:r>
              <a:rPr lang="ko-KR" altLang="en-US" dirty="0" smtClean="0"/>
              <a:t> 같은 원격환경에서 운영하는 방식이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자체적으로 보유한 전산실 서버에 직접 설치해 운영하는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/>
              <a:t>main br1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Host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→ </a:t>
            </a:r>
            <a:r>
              <a:rPr lang="en-US" altLang="ko-KR" dirty="0" err="1" smtClean="0"/>
              <a:t>githosting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서버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구축 및 운영 부담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hosting</a:t>
            </a:r>
            <a:r>
              <a:rPr lang="ko-KR" altLang="en-US" dirty="0" smtClean="0">
                <a:latin typeface="+mn-ea"/>
              </a:rPr>
              <a:t>서비스 사용시 설정이 쉽고 서버관리비용이 저렴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3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187" y="5851499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 smtClean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3016</TotalTime>
  <Words>1264</Words>
  <Application>Microsoft Office PowerPoint</Application>
  <PresentationFormat>화면 슬라이드 쇼(4:3)</PresentationFormat>
  <Paragraphs>288</Paragraphs>
  <Slides>42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474</cp:revision>
  <dcterms:created xsi:type="dcterms:W3CDTF">2021-03-25T01:55:58Z</dcterms:created>
  <dcterms:modified xsi:type="dcterms:W3CDTF">2021-04-15T09:44:58Z</dcterms:modified>
</cp:coreProperties>
</file>