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417" r:id="rId33"/>
    <p:sldId id="418" r:id="rId34"/>
    <p:sldId id="420" r:id="rId35"/>
    <p:sldId id="421" r:id="rId36"/>
    <p:sldId id="422" r:id="rId37"/>
    <p:sldId id="423" r:id="rId38"/>
    <p:sldId id="424" r:id="rId39"/>
    <p:sldId id="425" r:id="rId40"/>
    <p:sldId id="427" r:id="rId41"/>
    <p:sldId id="426" r:id="rId42"/>
    <p:sldId id="428" r:id="rId43"/>
    <p:sldId id="429" r:id="rId44"/>
    <p:sldId id="41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6" r:id="rId61"/>
    <p:sldId id="450" r:id="rId62"/>
    <p:sldId id="447" r:id="rId63"/>
    <p:sldId id="451" r:id="rId64"/>
    <p:sldId id="452" r:id="rId65"/>
    <p:sldId id="453" r:id="rId66"/>
    <p:sldId id="454" r:id="rId67"/>
    <p:sldId id="456" r:id="rId68"/>
    <p:sldId id="457" r:id="rId69"/>
    <p:sldId id="458" r:id="rId70"/>
    <p:sldId id="448" r:id="rId71"/>
    <p:sldId id="455" r:id="rId72"/>
    <p:sldId id="459" r:id="rId73"/>
    <p:sldId id="461" r:id="rId74"/>
    <p:sldId id="462" r:id="rId75"/>
    <p:sldId id="460" r:id="rId76"/>
    <p:sldId id="463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5" d="100"/>
          <a:sy n="85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 err="1"/>
              <a:t>sibmit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18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23" y="3899755"/>
            <a:ext cx="7696200" cy="128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</a:t>
            </a:r>
            <a:r>
              <a:rPr lang="en-US" altLang="ko-KR" dirty="0">
                <a:latin typeface="+mn-ea"/>
              </a:rPr>
              <a:t>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woring</a:t>
            </a:r>
            <a:r>
              <a:rPr lang="en-US" altLang="ko-KR" dirty="0">
                <a:latin typeface="+mn-ea"/>
              </a:rPr>
              <a:t>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9" y="2168769"/>
            <a:ext cx="8543925" cy="4095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80829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756134" y="4023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84326" y="4421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4704" y="4435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10657" y="4971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65179" y="4717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644656"/>
            <a:ext cx="8486775" cy="4610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3201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2941185"/>
            <a:ext cx="6581172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78662" y="29376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6545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501625" y="26298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583879" y="29376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17979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02018" y="1928064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6947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6327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6" y="1970981"/>
            <a:ext cx="7816362" cy="419865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7" y="2002240"/>
            <a:ext cx="7604979" cy="43900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796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894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543908" y="1852246"/>
            <a:ext cx="5073270" cy="17576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84585" y="5811939"/>
            <a:ext cx="5427784" cy="1423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994975" y="5615594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888952"/>
            <a:ext cx="7936523" cy="549316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9704" y="4455854"/>
            <a:ext cx="2007588" cy="74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23139" y="3299787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44270" y="1205442"/>
            <a:ext cx="1925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1794" y="3418303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54215" y="3528646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63248"/>
            <a:ext cx="8467725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9551" y="4326900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030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908833"/>
            <a:ext cx="7686675" cy="1390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0" y="2143823"/>
            <a:ext cx="7992639" cy="41124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644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18027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39034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869347"/>
            <a:ext cx="775335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197903"/>
            <a:ext cx="7959681" cy="14530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28015" y="3130062"/>
            <a:ext cx="2917154" cy="209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44910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클릭하고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74769"/>
            <a:ext cx="8463287" cy="40173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30016" y="4625863"/>
            <a:ext cx="3875058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72875" y="5784322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83" y="2037984"/>
            <a:ext cx="7105650" cy="3743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79339" y="3767510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988631" y="4998433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2016370"/>
            <a:ext cx="7772400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4" y="1969608"/>
            <a:ext cx="755332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2" y="3494083"/>
            <a:ext cx="7715250" cy="1543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51916" y="4676232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다음으로</a:t>
            </a:r>
            <a:r>
              <a:rPr lang="en-US" altLang="ko-KR" sz="1400" dirty="0">
                <a:solidFill>
                  <a:srgbClr val="0000FF"/>
                </a:solidFill>
              </a:rPr>
              <a:t>…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11569"/>
            <a:ext cx="8010525" cy="3819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49224" y="4078355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62795" y="2812476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096461" cy="2366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568" y="2550528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8466922" cy="306837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76752" y="445293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03373" y="156439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 </a:t>
            </a:r>
            <a:r>
              <a:rPr lang="en-US" altLang="ko-KR" dirty="0"/>
              <a:t>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4018</TotalTime>
  <Words>2841</Words>
  <Application>Microsoft Office PowerPoint</Application>
  <PresentationFormat>화면 슬라이드 쇼(4:3)</PresentationFormat>
  <Paragraphs>940</Paragraphs>
  <Slides>76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과제 내용 확인하기(navigate 하기)</vt:lpstr>
      <vt:lpstr>협업하기 (collaborator 활동)</vt:lpstr>
      <vt:lpstr>협업하기 취소 : 주관자 (1/2)</vt:lpstr>
      <vt:lpstr>협업하기 취소 : 주관자 (2/2)</vt:lpstr>
      <vt:lpstr>협업하기 취소 : 참여자 (1/3)</vt:lpstr>
      <vt:lpstr>협업하기 취소 : 참여자 (2/3)</vt:lpstr>
      <vt:lpstr>협업하기 취소 : 참여자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563</cp:revision>
  <dcterms:created xsi:type="dcterms:W3CDTF">2021-03-25T01:55:58Z</dcterms:created>
  <dcterms:modified xsi:type="dcterms:W3CDTF">2021-04-15T10:00:44Z</dcterms:modified>
</cp:coreProperties>
</file>