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9" r:id="rId2"/>
    <p:sldId id="511" r:id="rId3"/>
    <p:sldId id="460" r:id="rId4"/>
    <p:sldId id="512" r:id="rId5"/>
    <p:sldId id="513" r:id="rId6"/>
    <p:sldId id="514" r:id="rId7"/>
    <p:sldId id="515" r:id="rId8"/>
    <p:sldId id="517" r:id="rId9"/>
    <p:sldId id="516" r:id="rId10"/>
    <p:sldId id="518" r:id="rId11"/>
    <p:sldId id="519" r:id="rId12"/>
    <p:sldId id="520" r:id="rId13"/>
    <p:sldId id="521" r:id="rId14"/>
    <p:sldId id="526" r:id="rId15"/>
    <p:sldId id="525" r:id="rId16"/>
    <p:sldId id="522" r:id="rId17"/>
    <p:sldId id="523" r:id="rId18"/>
    <p:sldId id="524" r:id="rId19"/>
    <p:sldId id="527" r:id="rId20"/>
    <p:sldId id="528" r:id="rId21"/>
    <p:sldId id="529" r:id="rId22"/>
    <p:sldId id="530" r:id="rId23"/>
    <p:sldId id="4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문서가 있을 것을 대비하여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73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2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54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3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8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60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2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9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7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1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5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3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1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create new file </a:t>
            </a:r>
            <a:r>
              <a:rPr lang="ko-KR" altLang="en-US" dirty="0" smtClean="0"/>
              <a:t>로 하는 것과 같은 결과를 보임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다운로드는 </a:t>
            </a:r>
            <a:r>
              <a:rPr lang="en-US" altLang="ko-KR" baseline="0" dirty="0" smtClean="0"/>
              <a:t>raw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ctrl+s</a:t>
            </a:r>
            <a:r>
              <a:rPr lang="ko-KR" altLang="en-US" baseline="0" dirty="0" smtClean="0"/>
              <a:t>로 저장해야 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2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6C18-233D-4237-8FDE-0061B8EC00B8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3ABF-F0CE-4641-ACFD-376B09948F6E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784195"/>
            <a:ext cx="7003895" cy="4354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367264" y="4767118"/>
            <a:ext cx="2178824" cy="21747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29522" y="1694985"/>
            <a:ext cx="156117" cy="30721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 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폴더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구성시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732672" y="1745022"/>
            <a:ext cx="873550" cy="235862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79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49" y="3824952"/>
            <a:ext cx="2881013" cy="24611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16" y="3982820"/>
            <a:ext cx="5457770" cy="2271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16" y="2151059"/>
            <a:ext cx="4888028" cy="17868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 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이 곳에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폴더구성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하위폴더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내용</a:t>
            </a:r>
            <a:r>
              <a:rPr lang="en-US" altLang="ko-KR" dirty="0" smtClean="0">
                <a:latin typeface="+mn-ea"/>
              </a:rPr>
              <a:t>1’</a:t>
            </a:r>
            <a:r>
              <a:rPr lang="ko-KR" altLang="en-US" dirty="0" smtClean="0">
                <a:latin typeface="+mn-ea"/>
              </a:rPr>
              <a:t>을 입력하면 </a:t>
            </a:r>
            <a:r>
              <a:rPr lang="en-US" altLang="ko-KR" dirty="0" smtClean="0">
                <a:latin typeface="+mn-ea"/>
              </a:rPr>
              <a:t>“/”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인식하여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자동적으로 아래와 같이 폴더가 구성되고 파일명 내용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664472" y="5912168"/>
            <a:ext cx="1041021" cy="3421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6852" y="5775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1761893"/>
            <a:ext cx="669074" cy="15929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50788" y="5156860"/>
            <a:ext cx="2463651" cy="3028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2029522"/>
            <a:ext cx="357607" cy="3127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009" y="5090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33165" y="5871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5" y="1917788"/>
            <a:ext cx="8015404" cy="42019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폴더 구성 및 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802161" y="3696601"/>
            <a:ext cx="2268034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462049" y="1712875"/>
            <a:ext cx="1024674" cy="325102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235617" y="4963903"/>
            <a:ext cx="793905" cy="2437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462049" y="1683797"/>
            <a:ext cx="680224" cy="20016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64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내 폴더를 그대로 </a:t>
            </a:r>
            <a:r>
              <a:rPr lang="en-US" altLang="ko-KR" dirty="0" smtClean="0">
                <a:latin typeface="+mn-ea"/>
              </a:rPr>
              <a:t>copy</a:t>
            </a:r>
            <a:r>
              <a:rPr lang="ko-KR" altLang="en-US" dirty="0" smtClean="0">
                <a:latin typeface="+mn-ea"/>
              </a:rPr>
              <a:t>하기</a:t>
            </a:r>
            <a:r>
              <a:rPr lang="en-US" altLang="ko-KR" dirty="0" smtClean="0">
                <a:latin typeface="+mn-ea"/>
              </a:rPr>
              <a:t>. 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Upload files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선택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88351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5843239" y="1745022"/>
            <a:ext cx="289932" cy="247198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39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0" y="1858336"/>
            <a:ext cx="7136547" cy="223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6" y="3965156"/>
            <a:ext cx="6297303" cy="27126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27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내 폴더를 여기에 </a:t>
            </a:r>
            <a:r>
              <a:rPr lang="en-US" altLang="ko-KR" dirty="0" smtClean="0">
                <a:latin typeface="+mn-ea"/>
              </a:rPr>
              <a:t>Drag &amp; Drop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choose your files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내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496936" y="6399985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527395" y="1745022"/>
            <a:ext cx="156117" cy="186797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1123795" cy="2239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425892" cy="16392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9530" y="3014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4133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008863" y="3778988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15528" y="3962849"/>
            <a:ext cx="1259321" cy="50705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301169" y="3286578"/>
            <a:ext cx="2023374" cy="55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Drag</a:t>
            </a:r>
            <a:r>
              <a:rPr lang="ko-KR" altLang="en-US" sz="1200" dirty="0" smtClean="0">
                <a:solidFill>
                  <a:srgbClr val="0000FF"/>
                </a:solidFill>
              </a:rPr>
              <a:t>한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폴더명</a:t>
            </a:r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샘플폴더</a:t>
            </a:r>
            <a:r>
              <a:rPr lang="en-US" altLang="ko-KR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>
                <a:solidFill>
                  <a:srgbClr val="0000FF"/>
                </a:solidFill>
              </a:rPr>
              <a:t>에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r>
              <a:rPr lang="ko-KR" altLang="en-US" sz="1200" dirty="0" smtClean="0">
                <a:solidFill>
                  <a:srgbClr val="0000FF"/>
                </a:solidFill>
              </a:rPr>
              <a:t>개의 파일이 있음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134133" y="3784279"/>
            <a:ext cx="178723" cy="1785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74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805198"/>
            <a:ext cx="7266975" cy="44171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문서저장</a:t>
            </a:r>
            <a:r>
              <a:rPr lang="ko-KR" altLang="en-US" dirty="0" smtClean="0"/>
              <a:t> 확인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저장소 첫 화면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 확인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79139" y="4205621"/>
            <a:ext cx="1775212" cy="14703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09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3" y="1814917"/>
            <a:ext cx="7137477" cy="433846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찾기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 찾기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찾기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3986414" y="3299953"/>
            <a:ext cx="819761" cy="3018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4262436" y="2992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67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1" y="1883156"/>
            <a:ext cx="6782846" cy="42575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찾기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찾는 파일명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찾기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619135" y="3400139"/>
            <a:ext cx="967949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03110" y="1784194"/>
            <a:ext cx="71379" cy="161594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5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06496"/>
            <a:ext cx="7800975" cy="41529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 대상 파일 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83515" y="5407359"/>
            <a:ext cx="967949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67490" y="1784194"/>
            <a:ext cx="707000" cy="362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7" y="1688358"/>
            <a:ext cx="6458298" cy="4611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저장소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일반 </a:t>
            </a:r>
            <a:r>
              <a:rPr lang="en-US" altLang="ko-KR" dirty="0" smtClean="0">
                <a:latin typeface="+mn-ea"/>
              </a:rPr>
              <a:t>repository </a:t>
            </a:r>
            <a:r>
              <a:rPr lang="ko-KR" altLang="en-US" dirty="0" smtClean="0">
                <a:latin typeface="+mn-ea"/>
              </a:rPr>
              <a:t>만드는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방법과 동일</a:t>
            </a:r>
            <a:r>
              <a:rPr lang="en-US" altLang="ko-KR" dirty="0" smtClean="0">
                <a:latin typeface="+mn-ea"/>
              </a:rPr>
              <a:t>, Private</a:t>
            </a:r>
            <a:r>
              <a:rPr lang="ko-KR" altLang="en-US" dirty="0" smtClean="0">
                <a:latin typeface="+mn-ea"/>
              </a:rPr>
              <a:t>으로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657" y="6096239"/>
            <a:ext cx="1918010" cy="3982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6096239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9" y="1868773"/>
            <a:ext cx="8463776" cy="40807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 </a:t>
            </a:r>
            <a:r>
              <a:rPr lang="en-US" altLang="ko-KR" dirty="0" smtClean="0">
                <a:latin typeface="+mn-ea"/>
              </a:rPr>
              <a:t>icon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8291153" y="4136119"/>
            <a:ext cx="309610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08302" y="1661532"/>
            <a:ext cx="5982851" cy="26167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8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5" y="1800497"/>
            <a:ext cx="7306675" cy="457800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Commit changes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764518" y="6065279"/>
            <a:ext cx="1012135" cy="268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70586" y="1661532"/>
            <a:ext cx="37716" cy="44037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73766" y="49176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99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852051"/>
            <a:ext cx="7043157" cy="434753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73766" y="44381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90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1</a:t>
            </a:r>
          </a:p>
          <a:p>
            <a:pPr lvl="1"/>
            <a:r>
              <a:rPr lang="en-US" altLang="ko-KR" dirty="0">
                <a:latin typeface="+mn-ea"/>
              </a:rPr>
              <a:t>2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저장소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최초 문서</a:t>
            </a:r>
            <a:r>
              <a:rPr lang="en-US" altLang="ko-KR" dirty="0" smtClean="0">
                <a:latin typeface="+mn-ea"/>
              </a:rPr>
              <a:t>(README.md)</a:t>
            </a:r>
            <a:r>
              <a:rPr lang="ko-KR" altLang="en-US" dirty="0" smtClean="0">
                <a:latin typeface="+mn-ea"/>
              </a:rPr>
              <a:t> 만들기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저장소 이용 시작을 위하여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8" y="1933683"/>
            <a:ext cx="8055478" cy="349423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333893" y="4256288"/>
            <a:ext cx="490653" cy="2488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062023" y="4505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5727" y="1817651"/>
            <a:ext cx="2888166" cy="25630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5211611"/>
            <a:ext cx="3646449" cy="419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4" y="1945970"/>
            <a:ext cx="7265484" cy="2559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저장소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스크롤 </a:t>
            </a:r>
            <a:r>
              <a:rPr lang="ko-KR" altLang="en-US" dirty="0" err="1" smtClean="0">
                <a:latin typeface="+mn-ea"/>
              </a:rPr>
              <a:t>다운하여</a:t>
            </a:r>
            <a:r>
              <a:rPr lang="ko-KR" altLang="en-US" dirty="0" smtClean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085122" y="5252526"/>
            <a:ext cx="1122820" cy="3343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1757652" y="49242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646533" y="1795349"/>
            <a:ext cx="895945" cy="345717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1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files (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hwp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, pdf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등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경우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377559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4130129" y="465011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일반 파일을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uoload</a:t>
            </a:r>
            <a:r>
              <a:rPr lang="ko-KR" altLang="en-US" sz="1200" dirty="0" smtClean="0">
                <a:solidFill>
                  <a:srgbClr val="0000FF"/>
                </a:solidFill>
              </a:rPr>
              <a:t>할 때 선택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V="1">
            <a:off x="4984595" y="4469925"/>
            <a:ext cx="153923" cy="22383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367668" y="1745022"/>
            <a:ext cx="1316611" cy="25816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44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3" y="4574614"/>
            <a:ext cx="6096580" cy="2223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1858335"/>
            <a:ext cx="7136547" cy="284931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Drag &amp; Drop here or Choose your files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스크롤 </a:t>
            </a:r>
            <a:r>
              <a:rPr lang="ko-KR" altLang="en-US" dirty="0" err="1" smtClean="0">
                <a:latin typeface="+mn-ea"/>
              </a:rPr>
              <a:t>다운하여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changes</a:t>
            </a:r>
            <a:r>
              <a:rPr lang="ko-KR" altLang="en-US" dirty="0" smtClean="0">
                <a:latin typeface="+mn-ea"/>
              </a:rPr>
              <a:t> 클릭 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30389" y="6466891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936380" y="1745022"/>
            <a:ext cx="725597" cy="239208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715824" cy="209672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4985" y="5473973"/>
            <a:ext cx="5798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274849" y="1745022"/>
            <a:ext cx="4925708" cy="47218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6366" y="3405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01039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992136" y="4247339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81116"/>
            <a:ext cx="7760833" cy="39212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806499" y="1784195"/>
            <a:ext cx="66906" cy="258147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7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일반 텍스트 입력 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817328" y="1745022"/>
            <a:ext cx="284210" cy="220435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0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17" y="4596498"/>
            <a:ext cx="6123181" cy="20227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내용 입력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new file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694985" y="5407066"/>
            <a:ext cx="166153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08" y="1837109"/>
            <a:ext cx="6559853" cy="28940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04373" y="6318211"/>
            <a:ext cx="1012087" cy="2787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71085" y="4924221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516460" y="1750741"/>
            <a:ext cx="2111297" cy="45451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6624" y="3260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63392" y="3288335"/>
            <a:ext cx="51109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115190" y="3707656"/>
            <a:ext cx="945375" cy="81056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0332" y="5058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56910" y="601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760102" y="1711513"/>
            <a:ext cx="75647" cy="138126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4572</TotalTime>
  <Words>404</Words>
  <Application>Microsoft Office PowerPoint</Application>
  <PresentationFormat>화면 슬라이드 쇼(4:3)</PresentationFormat>
  <Paragraphs>263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문서 저장소 만들기</vt:lpstr>
      <vt:lpstr>문서 저장소 만들기</vt:lpstr>
      <vt:lpstr>문서 저장소 만들기</vt:lpstr>
      <vt:lpstr>문서 올리기</vt:lpstr>
      <vt:lpstr>문서 올리기</vt:lpstr>
      <vt:lpstr>문서 올리기</vt:lpstr>
      <vt:lpstr>텍스트 입력으로 올리기</vt:lpstr>
      <vt:lpstr>텍스트 입력으로 올리기</vt:lpstr>
      <vt:lpstr>텍스트 입력으로 올리기</vt:lpstr>
      <vt:lpstr>폴더 만들기</vt:lpstr>
      <vt:lpstr>폴더 만들기</vt:lpstr>
      <vt:lpstr>폴더 만들기</vt:lpstr>
      <vt:lpstr>PC내 폴더를 upload시키기</vt:lpstr>
      <vt:lpstr>PC내 폴더를 upload 시키기</vt:lpstr>
      <vt:lpstr>문서 저장 확인</vt:lpstr>
      <vt:lpstr>문서 찾기</vt:lpstr>
      <vt:lpstr>문서 찾기</vt:lpstr>
      <vt:lpstr>파일 삭제</vt:lpstr>
      <vt:lpstr>파일 삭제</vt:lpstr>
      <vt:lpstr>파일 삭제</vt:lpstr>
      <vt:lpstr>파일 삭제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651</cp:revision>
  <dcterms:created xsi:type="dcterms:W3CDTF">2021-03-25T01:55:58Z</dcterms:created>
  <dcterms:modified xsi:type="dcterms:W3CDTF">2021-04-15T10:06:14Z</dcterms:modified>
</cp:coreProperties>
</file>