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9" r:id="rId2"/>
    <p:sldId id="488" r:id="rId3"/>
    <p:sldId id="460" r:id="rId4"/>
    <p:sldId id="482" r:id="rId5"/>
    <p:sldId id="478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6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1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7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5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5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DF0B-8A9B-403B-88FB-CE64DCD9C16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E1E0-F323-43E6-9E96-B2C6A7A41D7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4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Actions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5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5" y="904434"/>
            <a:ext cx="8457959" cy="54522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34633" y="3879492"/>
            <a:ext cx="482847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481" y="3689921"/>
            <a:ext cx="446049" cy="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5" y="891250"/>
            <a:ext cx="8604099" cy="554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09476" y="5183055"/>
            <a:ext cx="962251" cy="2454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6" y="907448"/>
            <a:ext cx="8279338" cy="53370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32089" y="2983865"/>
            <a:ext cx="2015546" cy="314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4" y="768364"/>
            <a:ext cx="8604099" cy="554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89426" y="4766367"/>
            <a:ext cx="1448387" cy="3033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91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6" y="937094"/>
            <a:ext cx="8586848" cy="55353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4" y="960279"/>
            <a:ext cx="8619270" cy="54882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5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4118</TotalTime>
  <Words>37</Words>
  <Application>Microsoft Office PowerPoint</Application>
  <PresentationFormat>화면 슬라이드 쇼(4:3)</PresentationFormat>
  <Paragraphs>27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Actions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576</cp:revision>
  <dcterms:created xsi:type="dcterms:W3CDTF">2021-03-25T01:55:58Z</dcterms:created>
  <dcterms:modified xsi:type="dcterms:W3CDTF">2021-04-15T10:09:39Z</dcterms:modified>
</cp:coreProperties>
</file>