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87" r:id="rId2"/>
    <p:sldId id="374" r:id="rId3"/>
    <p:sldId id="366" r:id="rId4"/>
    <p:sldId id="364" r:id="rId5"/>
    <p:sldId id="367" r:id="rId6"/>
    <p:sldId id="356" r:id="rId7"/>
    <p:sldId id="358" r:id="rId8"/>
    <p:sldId id="359" r:id="rId9"/>
    <p:sldId id="371" r:id="rId10"/>
    <p:sldId id="372" r:id="rId11"/>
    <p:sldId id="360" r:id="rId12"/>
    <p:sldId id="361" r:id="rId13"/>
    <p:sldId id="373" r:id="rId14"/>
    <p:sldId id="375" r:id="rId15"/>
    <p:sldId id="377" r:id="rId16"/>
    <p:sldId id="376" r:id="rId17"/>
    <p:sldId id="378" r:id="rId18"/>
    <p:sldId id="379" r:id="rId19"/>
    <p:sldId id="380" r:id="rId20"/>
    <p:sldId id="381" r:id="rId21"/>
    <p:sldId id="382" r:id="rId22"/>
    <p:sldId id="288" r:id="rId23"/>
    <p:sldId id="289" r:id="rId24"/>
    <p:sldId id="291" r:id="rId25"/>
    <p:sldId id="292" r:id="rId26"/>
    <p:sldId id="290" r:id="rId27"/>
    <p:sldId id="259" r:id="rId28"/>
    <p:sldId id="355" r:id="rId29"/>
    <p:sldId id="368" r:id="rId30"/>
    <p:sldId id="384" r:id="rId31"/>
    <p:sldId id="362" r:id="rId32"/>
    <p:sldId id="370" r:id="rId33"/>
    <p:sldId id="369" r:id="rId34"/>
    <p:sldId id="363" r:id="rId35"/>
    <p:sldId id="365" r:id="rId36"/>
    <p:sldId id="339" r:id="rId37"/>
    <p:sldId id="383" r:id="rId38"/>
    <p:sldId id="385" r:id="rId39"/>
    <p:sldId id="38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103" d="100"/>
          <a:sy n="103" d="100"/>
        </p:scale>
        <p:origin x="16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paichai_collab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만들고 저장소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원격저장소명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paichai_collab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3" y="2405539"/>
            <a:ext cx="7437789" cy="28816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48991" y="3860004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메일에서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373559"/>
            <a:ext cx="6683929" cy="38700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본인 계정에 있는 상태에서 메일 확인 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87816" y="2472943"/>
            <a:ext cx="1960099" cy="35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4298439" y="4656225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883595" y="5049236"/>
            <a:ext cx="1778189" cy="1093911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AB73871-F953-46FF-8861-2E16472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" y="2029403"/>
            <a:ext cx="6936171" cy="261951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9" y="4523803"/>
            <a:ext cx="6351242" cy="1679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298733" y="5795752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80009" y="4246804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11976" y="4002290"/>
            <a:ext cx="2291254" cy="179346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61332" y="3594538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-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배재대과제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자유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8" y="2458994"/>
            <a:ext cx="7373345" cy="276271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5" y="4290575"/>
            <a:ext cx="1785312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7" y="4290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7" y="2022592"/>
            <a:ext cx="7575937" cy="391067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370191" y="3556058"/>
            <a:ext cx="818463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97843" y="36155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721878" y="4518438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64375" y="4375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210690" y="4256828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ko-KR" altLang="en-US" dirty="0" err="1">
                <a:latin typeface="+mn-ea"/>
              </a:rPr>
              <a:t>배재재설명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3"/>
              </a:rPr>
              <a:t>https://github.com/paichaisw/paichai_collab.git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* 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4" y="3109768"/>
            <a:ext cx="5943600" cy="1457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91" y="4909282"/>
            <a:ext cx="2899154" cy="145596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88706" y="5464491"/>
            <a:ext cx="522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462498"/>
            <a:ext cx="7448550" cy="2124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172901" y="2928262"/>
            <a:ext cx="3123374" cy="25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471858"/>
            <a:ext cx="1412259" cy="745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62" y="1923802"/>
            <a:ext cx="3629025" cy="3800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649282"/>
            <a:ext cx="3336591" cy="112743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16" y="2291933"/>
            <a:ext cx="2771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주소 복사해 놓기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76286" y="3610651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8" y="1985912"/>
            <a:ext cx="7731313" cy="415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533967" y="3610651"/>
            <a:ext cx="818463" cy="33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323" y="3670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858358" y="457303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0855" y="4429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374466" y="431142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72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31" y="3526451"/>
            <a:ext cx="742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다시 해야 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clone. User name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바뀌여야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ㅎ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배재대설명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텍스트 파일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–m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https://github.com/paichaisw/paichai_collab.git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 : </a:t>
            </a:r>
            <a:r>
              <a:rPr lang="ko-KR" altLang="en-US" dirty="0">
                <a:latin typeface="+mn-ea"/>
              </a:rPr>
              <a:t>팀원 찾기 시작 준비 완료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2111-00DF-4545-B2FB-5CAB6D73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8" y="2274234"/>
            <a:ext cx="2341905" cy="261498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446585" y="3249637"/>
            <a:ext cx="1860173" cy="2222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취소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collaborator</a:t>
            </a:r>
            <a:r>
              <a:rPr lang="ko-KR" altLang="en-US" dirty="0" smtClean="0"/>
              <a:t> 취소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협업하기 취소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collaborator</a:t>
            </a:r>
            <a:r>
              <a:rPr lang="ko-KR" altLang="en-US" dirty="0" smtClean="0"/>
              <a:t> 취소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79673-1532-4DC9-A62A-F3C923CE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2411273"/>
            <a:ext cx="8872153" cy="341417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603174" y="5359900"/>
            <a:ext cx="896961" cy="20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11664" y="4476466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" y="1986796"/>
            <a:ext cx="7239782" cy="43242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594529" y="2323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5799602" y="60267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6419" y="32020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620371" y="2624618"/>
            <a:ext cx="3867673" cy="746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620370" y="3522290"/>
            <a:ext cx="3302758" cy="2504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6A381-9FB0-459A-AB4B-8275AC7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2006983"/>
            <a:ext cx="3242606" cy="2094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336091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1" y="4204037"/>
            <a:ext cx="6351242" cy="1950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3723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BF775-3968-4CAB-AED0-2D8C0F884010}"/>
              </a:ext>
            </a:extLst>
          </p:cNvPr>
          <p:cNvSpPr/>
          <p:nvPr/>
        </p:nvSpPr>
        <p:spPr>
          <a:xfrm>
            <a:off x="6978869" y="5737455"/>
            <a:ext cx="511084" cy="22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2" y="1542802"/>
            <a:ext cx="7200900" cy="4562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75607" y="54262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2521</TotalTime>
  <Words>1311</Words>
  <Application>Microsoft Office PowerPoint</Application>
  <PresentationFormat>화면 슬라이드 쇼(4:3)</PresentationFormat>
  <Paragraphs>329</Paragraphs>
  <Slides>39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협업하기 (원격저장소 설정)</vt:lpstr>
      <vt:lpstr>협업하기 (원격저장소 설정)</vt:lpstr>
      <vt:lpstr>협업하기 (과제 등록)</vt:lpstr>
      <vt:lpstr>협업하기 (참고)</vt:lpstr>
      <vt:lpstr>협업하기 (원격저장소 설명)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397</cp:revision>
  <dcterms:created xsi:type="dcterms:W3CDTF">2021-03-25T01:55:58Z</dcterms:created>
  <dcterms:modified xsi:type="dcterms:W3CDTF">2021-04-03T02:05:48Z</dcterms:modified>
</cp:coreProperties>
</file>