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69" r:id="rId2"/>
    <p:sldId id="460" r:id="rId3"/>
    <p:sldId id="256" r:id="rId4"/>
    <p:sldId id="257" r:id="rId5"/>
    <p:sldId id="258" r:id="rId6"/>
    <p:sldId id="478" r:id="rId7"/>
    <p:sldId id="433" r:id="rId8"/>
    <p:sldId id="386" r:id="rId9"/>
    <p:sldId id="383" r:id="rId10"/>
    <p:sldId id="368" r:id="rId11"/>
    <p:sldId id="372" r:id="rId12"/>
    <p:sldId id="370" r:id="rId13"/>
    <p:sldId id="371" r:id="rId14"/>
    <p:sldId id="364" r:id="rId15"/>
    <p:sldId id="367" r:id="rId16"/>
    <p:sldId id="363" r:id="rId17"/>
    <p:sldId id="292" r:id="rId18"/>
    <p:sldId id="259" r:id="rId19"/>
    <p:sldId id="295" r:id="rId20"/>
    <p:sldId id="443" r:id="rId21"/>
    <p:sldId id="444" r:id="rId22"/>
    <p:sldId id="445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2" d="100"/>
          <a:sy n="82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1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26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8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9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3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6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78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42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6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6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ev.to/maybebored/part-1-setting-up-git-581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7/10/27/how-to-collaborate-on-GitHub-1.html" TargetMode="External"/><Relationship Id="rId3" Type="http://schemas.openxmlformats.org/officeDocument/2006/relationships/hyperlink" Target="https://dev-youngjun.tistory.com/47" TargetMode="External"/><Relationship Id="rId7" Type="http://schemas.openxmlformats.org/officeDocument/2006/relationships/hyperlink" Target="https://lhy.kr/git-workflo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ctorydntmd.tistory.com/91" TargetMode="External"/><Relationship Id="rId5" Type="http://schemas.openxmlformats.org/officeDocument/2006/relationships/hyperlink" Target="https://velog.io/@cos/Github%EC%97%90%EC%84%9C-%ED%98%91%EC%97%85%ED%95%98%EB%8A%94-%EB%B0%A9%EB%B2%95" TargetMode="External"/><Relationship Id="rId4" Type="http://schemas.openxmlformats.org/officeDocument/2006/relationships/hyperlink" Target="https://velog.io/@jinuku/Git-%ED%98%91%EC%97%85-%EA%B0%80%EC%9D%B4%EB%93%9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403917/moving-only-specific-files-to-new-branch#comment71955446_4240407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 </a:t>
            </a:r>
            <a:r>
              <a:rPr lang="en-US" altLang="ko-KR" dirty="0"/>
              <a:t>;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</a:t>
            </a:r>
            <a:r>
              <a:rPr lang="en-US" altLang="ko-KR" dirty="0"/>
              <a:t>: </a:t>
            </a:r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80182" y="3205004"/>
            <a:ext cx="264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4"/>
              </a:rPr>
              <a:t>Git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협업 가이드 </a:t>
            </a:r>
            <a:r>
              <a:rPr lang="en-US" altLang="ko-KR" dirty="0">
                <a:hlinkClick r:id="rId4"/>
              </a:rPr>
              <a:t>(velog.io)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0182" y="3741850"/>
            <a:ext cx="398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🐙 </a:t>
            </a:r>
            <a:r>
              <a:rPr lang="en-US" altLang="ko-KR" dirty="0" err="1">
                <a:hlinkClick r:id="rId5"/>
              </a:rPr>
              <a:t>Github</a:t>
            </a:r>
            <a:r>
              <a:rPr lang="ko-KR" altLang="en-US" dirty="0">
                <a:hlinkClick r:id="rId5"/>
              </a:rPr>
              <a:t>에서 협업하는 방법 </a:t>
            </a:r>
            <a:r>
              <a:rPr lang="en-US" altLang="ko-KR" dirty="0">
                <a:hlinkClick r:id="rId5"/>
              </a:rPr>
              <a:t>(velog.io)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515" y="4362094"/>
            <a:ext cx="7123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[</a:t>
            </a:r>
            <a:r>
              <a:rPr lang="en-US" altLang="ko-KR" dirty="0" err="1">
                <a:hlinkClick r:id="rId6"/>
              </a:rPr>
              <a:t>Git</a:t>
            </a:r>
            <a:r>
              <a:rPr lang="en-US" altLang="ko-KR" dirty="0">
                <a:hlinkClick r:id="rId6"/>
              </a:rPr>
              <a:t>] </a:t>
            </a:r>
            <a:r>
              <a:rPr lang="en-US" altLang="ko-KR" dirty="0" err="1">
                <a:hlinkClick r:id="rId6"/>
              </a:rPr>
              <a:t>Github</a:t>
            </a:r>
            <a:r>
              <a:rPr lang="ko-KR" altLang="en-US" dirty="0">
                <a:hlinkClick r:id="rId6"/>
              </a:rPr>
              <a:t>으로 협업하기 </a:t>
            </a:r>
            <a:r>
              <a:rPr lang="en-US" altLang="ko-KR" dirty="0">
                <a:hlinkClick r:id="rId6"/>
              </a:rPr>
              <a:t>( </a:t>
            </a:r>
            <a:r>
              <a:rPr lang="ko-KR" altLang="en-US" dirty="0">
                <a:hlinkClick r:id="rId6"/>
              </a:rPr>
              <a:t>토이 </a:t>
            </a:r>
            <a:r>
              <a:rPr lang="ko-KR" altLang="en-US" dirty="0" err="1">
                <a:hlinkClick r:id="rId6"/>
              </a:rPr>
              <a:t>팀프로젝트</a:t>
            </a:r>
            <a:r>
              <a:rPr lang="ko-KR" altLang="en-US" dirty="0">
                <a:hlinkClick r:id="rId6"/>
              </a:rPr>
              <a:t> 시나리오</a:t>
            </a:r>
            <a:r>
              <a:rPr lang="en-US" altLang="ko-KR" dirty="0">
                <a:hlinkClick r:id="rId6"/>
              </a:rPr>
              <a:t>, </a:t>
            </a:r>
            <a:r>
              <a:rPr lang="ko-KR" altLang="en-US" dirty="0" err="1">
                <a:hlinkClick r:id="rId6"/>
              </a:rPr>
              <a:t>브랜치</a:t>
            </a:r>
            <a:r>
              <a:rPr lang="ko-KR" altLang="en-US" dirty="0">
                <a:hlinkClick r:id="rId6"/>
              </a:rPr>
              <a:t> 전략 </a:t>
            </a:r>
            <a:r>
              <a:rPr lang="en-US" altLang="ko-KR" dirty="0">
                <a:hlinkClick r:id="rId6"/>
              </a:rPr>
              <a:t>) :: </a:t>
            </a:r>
            <a:r>
              <a:rPr lang="en-US" altLang="ko-KR" dirty="0" err="1">
                <a:hlinkClick r:id="rId6"/>
              </a:rPr>
              <a:t>victolee</a:t>
            </a:r>
            <a:r>
              <a:rPr lang="en-US" altLang="ko-KR" dirty="0">
                <a:hlinkClick r:id="rId6"/>
              </a:rPr>
              <a:t> (tistory.com)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4515" y="5100758"/>
            <a:ext cx="3853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linkClick r:id="rId7"/>
              </a:rPr>
              <a:t>Git</a:t>
            </a:r>
            <a:r>
              <a:rPr lang="ko-KR" altLang="en-US" dirty="0">
                <a:hlinkClick r:id="rId7"/>
              </a:rPr>
              <a:t>을 이용한 협업 </a:t>
            </a:r>
            <a:r>
              <a:rPr lang="ko-KR" altLang="en-US" dirty="0" err="1">
                <a:hlinkClick r:id="rId7"/>
              </a:rPr>
              <a:t>워크플로우</a:t>
            </a:r>
            <a:r>
              <a:rPr lang="ko-KR" altLang="en-US" dirty="0">
                <a:hlinkClick r:id="rId7"/>
              </a:rPr>
              <a:t> </a:t>
            </a:r>
            <a:r>
              <a:rPr lang="en-US" altLang="ko-KR" dirty="0">
                <a:hlinkClick r:id="rId7"/>
              </a:rPr>
              <a:t>(lhy.kr)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0" y="5605608"/>
            <a:ext cx="7198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8"/>
              </a:rPr>
              <a:t>[GitHub] GitHub</a:t>
            </a:r>
            <a:r>
              <a:rPr lang="ko-KR" altLang="en-US" dirty="0">
                <a:hlinkClick r:id="rId8"/>
              </a:rPr>
              <a:t>로 협업하는 방법</a:t>
            </a:r>
            <a:r>
              <a:rPr lang="en-US" altLang="ko-KR" dirty="0">
                <a:hlinkClick r:id="rId8"/>
              </a:rPr>
              <a:t>[1] - Feature Branch Workflow - </a:t>
            </a:r>
            <a:r>
              <a:rPr lang="en-US" altLang="ko-KR" dirty="0" err="1">
                <a:hlinkClick r:id="rId8"/>
              </a:rPr>
              <a:t>Heee's</a:t>
            </a:r>
            <a:r>
              <a:rPr lang="en-US" altLang="ko-KR" dirty="0">
                <a:hlinkClick r:id="rId8"/>
              </a:rPr>
              <a:t> Development Blog (gmlwjd9405.github.io)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63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Credential manager (</a:t>
            </a:r>
            <a:r>
              <a:rPr lang="ko-KR" altLang="en-US" dirty="0"/>
              <a:t>내용 확인 필요</a:t>
            </a:r>
            <a:r>
              <a:rPr lang="en-US" altLang="ko-KR" dirty="0"/>
              <a:t>, </a:t>
            </a:r>
            <a:r>
              <a:rPr lang="ko-KR" altLang="en-US" dirty="0"/>
              <a:t>동작 관계 등</a:t>
            </a:r>
            <a:r>
              <a:rPr lang="en-US" altLang="ko-KR" dirty="0"/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접속 권한 자동화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4" y="1583678"/>
            <a:ext cx="8444586" cy="46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ee69d75</a:t>
            </a:r>
          </a:p>
          <a:p>
            <a:r>
              <a:rPr lang="en-US" altLang="ko-KR" sz="1000" dirty="0"/>
              <a:t>The previous cherry-pick is now empty, possibly due to conflict resolution.</a:t>
            </a:r>
          </a:p>
          <a:p>
            <a:r>
              <a:rPr lang="en-US" altLang="ko-KR" sz="1000" dirty="0"/>
              <a:t>If you wish to commit it anyway, use: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--allow-empty</a:t>
            </a:r>
          </a:p>
          <a:p>
            <a:endParaRPr lang="ko-KR" altLang="en-US" sz="1000" dirty="0"/>
          </a:p>
          <a:p>
            <a:r>
              <a:rPr lang="en-US" altLang="ko-KR" sz="1000" dirty="0"/>
              <a:t>Otherwise, please use '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--skip'</a:t>
            </a:r>
          </a:p>
          <a:p>
            <a:r>
              <a:rPr lang="en-US" altLang="ko-KR" sz="1000" dirty="0"/>
              <a:t>On branch main</a:t>
            </a:r>
          </a:p>
          <a:p>
            <a:r>
              <a:rPr lang="en-US" altLang="ko-KR" sz="1000" dirty="0"/>
              <a:t>Your branch is ahead of 'origin/br2' by 5 commits.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push" to publish your local commits)</a:t>
            </a:r>
          </a:p>
          <a:p>
            <a:endParaRPr lang="ko-KR" altLang="en-US" sz="1000" dirty="0"/>
          </a:p>
          <a:p>
            <a:r>
              <a:rPr lang="en-US" altLang="ko-KR" sz="1000" dirty="0"/>
              <a:t>You are currently cherry-picking commit ee69d75.</a:t>
            </a:r>
          </a:p>
          <a:p>
            <a:r>
              <a:rPr lang="en-US" altLang="ko-KR" sz="1000" dirty="0"/>
              <a:t>  (all conflicts fixed: run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--continue")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--skip" to skip this patch)</a:t>
            </a:r>
          </a:p>
          <a:p>
            <a:r>
              <a:rPr lang="en-US" altLang="ko-KR" sz="1000" dirty="0"/>
              <a:t>  (use "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cherry-pick --abort" to cancel the cherry-pick operation)</a:t>
            </a:r>
          </a:p>
          <a:p>
            <a:endParaRPr lang="ko-KR" altLang="en-US" sz="1000" dirty="0"/>
          </a:p>
          <a:p>
            <a:r>
              <a:rPr lang="en-US" altLang="ko-KR" sz="1000" dirty="0"/>
              <a:t>nothing to commit, working tree clean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User@Kangs-Home</a:t>
            </a:r>
            <a:r>
              <a:rPr lang="en-US" altLang="ko-KR" sz="1000" dirty="0"/>
              <a:t> MINGW64 /c/workplace/</a:t>
            </a:r>
            <a:r>
              <a:rPr lang="en-US" altLang="ko-KR" sz="1000" dirty="0" err="1"/>
              <a:t>gitplace</a:t>
            </a:r>
            <a:r>
              <a:rPr lang="en-US" altLang="ko-KR" sz="1000" dirty="0"/>
              <a:t>-p (</a:t>
            </a:r>
            <a:r>
              <a:rPr lang="en-US" altLang="ko-KR" sz="1000" dirty="0" err="1"/>
              <a:t>main|CHERRY-PICKING</a:t>
            </a:r>
            <a:r>
              <a:rPr lang="en-US" altLang="ko-KR" sz="1000" dirty="0"/>
              <a:t>)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4068350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51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000" dirty="0"/>
              <a:t>Create your new branch, remove all files in that branch, retrieve some files from another branch and commit changes :</a:t>
            </a:r>
          </a:p>
          <a:p>
            <a:r>
              <a:rPr lang="en-US" altLang="ko-KR" sz="1000" dirty="0" err="1">
                <a:hlinkClick r:id="rId3"/>
              </a:rPr>
              <a:t>git</a:t>
            </a:r>
            <a:r>
              <a:rPr lang="en-US" altLang="ko-KR" sz="1000" dirty="0">
                <a:hlinkClick r:id="rId3"/>
              </a:rPr>
              <a:t> - Moving only specific files to new branch - Stack Overflow</a:t>
            </a:r>
            <a:endParaRPr lang="en-US" altLang="ko-KR" sz="1000" dirty="0"/>
          </a:p>
          <a:p>
            <a:r>
              <a:rPr lang="en-US" altLang="ko-KR" sz="1000" dirty="0"/>
              <a:t># create a new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-b </a:t>
            </a:r>
            <a:r>
              <a:rPr lang="en-US" altLang="ko-KR" sz="1000" dirty="0" err="1"/>
              <a:t>branch_name</a:t>
            </a:r>
            <a:endParaRPr lang="en-US" altLang="ko-KR" sz="1000" dirty="0"/>
          </a:p>
          <a:p>
            <a:r>
              <a:rPr lang="en-US" altLang="ko-KR" sz="1000" dirty="0"/>
              <a:t># remove all files for this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rf</a:t>
            </a:r>
            <a:r>
              <a:rPr lang="en-US" altLang="ko-KR" sz="1000" dirty="0"/>
              <a:t> .</a:t>
            </a:r>
          </a:p>
          <a:p>
            <a:r>
              <a:rPr lang="en-US" altLang="ko-KR" sz="1000" dirty="0"/>
              <a:t># retrieve some files from master branch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checkout master -- file1 file2 file3 file4</a:t>
            </a:r>
          </a:p>
          <a:p>
            <a:r>
              <a:rPr lang="en-US" altLang="ko-KR" sz="1000" dirty="0"/>
              <a:t># commit changes</a:t>
            </a:r>
          </a:p>
          <a:p>
            <a:r>
              <a:rPr lang="en-US" altLang="ko-KR" sz="1000" dirty="0" err="1"/>
              <a:t>git</a:t>
            </a:r>
            <a:r>
              <a:rPr lang="en-US" altLang="ko-KR" sz="1000" dirty="0"/>
              <a:t> commit -m "create new branch"</a:t>
            </a:r>
          </a:p>
          <a:p>
            <a:r>
              <a:rPr lang="en-US" altLang="ko-KR" sz="1000" dirty="0"/>
              <a:t>Share</a:t>
            </a:r>
          </a:p>
          <a:p>
            <a:r>
              <a:rPr lang="en-US" altLang="ko-KR" sz="1000" dirty="0"/>
              <a:t>Improve this answer</a:t>
            </a:r>
          </a:p>
          <a:p>
            <a:r>
              <a:rPr lang="en-US" altLang="ko-KR" sz="1000" dirty="0"/>
              <a:t>Follow</a:t>
            </a:r>
          </a:p>
          <a:p>
            <a:r>
              <a:rPr lang="en-US" altLang="ko-KR" sz="1000" dirty="0"/>
              <a:t>edited Feb 22 '17 at 23:33</a:t>
            </a:r>
          </a:p>
          <a:p>
            <a:r>
              <a:rPr lang="en-US" altLang="ko-KR" sz="1000" dirty="0"/>
              <a:t>answered Feb 22 '17 at 23:13</a:t>
            </a:r>
          </a:p>
          <a:p>
            <a:endParaRPr lang="en-US" altLang="ko-KR" sz="1000" dirty="0"/>
          </a:p>
          <a:p>
            <a:r>
              <a:rPr lang="en-US" altLang="ko-KR" sz="1000" dirty="0"/>
              <a:t>Bertrand Martel</a:t>
            </a:r>
          </a:p>
          <a:p>
            <a:r>
              <a:rPr lang="en-US" altLang="ko-KR" sz="1000" dirty="0"/>
              <a:t>30.5k1414 gold badges9090 silver badges113113 bronze badges</a:t>
            </a:r>
          </a:p>
          <a:p>
            <a:r>
              <a:rPr lang="en-US" altLang="ko-KR" sz="1000" dirty="0"/>
              <a:t>Thanks for your response, This is work for small number of files, but what if I have around 100 files and want to move 40 files?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22 '17 at 23:22 </a:t>
            </a:r>
          </a:p>
          <a:p>
            <a:r>
              <a:rPr lang="en-US" altLang="ko-KR" sz="1000" dirty="0"/>
              <a:t>I've updated my post for another method, remove all files and grab only files you want from other branches – Bertrand Martel Feb 22 '17 at 23:33</a:t>
            </a:r>
          </a:p>
          <a:p>
            <a:r>
              <a:rPr lang="en-US" altLang="ko-KR" sz="1000" dirty="0"/>
              <a:t>Thanks may be I will try with this approach, makes sense. – </a:t>
            </a:r>
            <a:r>
              <a:rPr lang="en-US" altLang="ko-KR" sz="1000" dirty="0" err="1"/>
              <a:t>swati</a:t>
            </a:r>
            <a:r>
              <a:rPr lang="en-US" altLang="ko-KR" sz="1000" dirty="0"/>
              <a:t> Feb 23 '17 at 15:15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188667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3"/>
            <a:ext cx="8642350" cy="5083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log –</a:t>
            </a:r>
            <a:r>
              <a:rPr lang="en-US" altLang="ko-KR" sz="1000" dirty="0" err="1"/>
              <a:t>oneline</a:t>
            </a:r>
            <a:r>
              <a:rPr lang="en-US" altLang="ko-KR" sz="1000" dirty="0"/>
              <a:t> -2 filename</a:t>
            </a:r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log –follow – </a:t>
            </a:r>
            <a:r>
              <a:rPr lang="en-US" altLang="ko-KR" sz="1000" dirty="0"/>
              <a:t>filename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>
                <a:latin typeface="+mn-ea"/>
              </a:rPr>
              <a:t>Git</a:t>
            </a:r>
            <a:r>
              <a:rPr lang="en-US" altLang="ko-KR" sz="1000" dirty="0">
                <a:latin typeface="+mn-ea"/>
              </a:rPr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–f p1.txt or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</a:t>
            </a:r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main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$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merge br4</a:t>
            </a:r>
          </a:p>
          <a:p>
            <a:r>
              <a:rPr lang="en-US" altLang="ko-KR" sz="1000" dirty="0"/>
              <a:t>fatal: refusing to merge unrelated histories</a:t>
            </a:r>
          </a:p>
          <a:p>
            <a:pPr marL="0" indent="0">
              <a:buNone/>
            </a:pPr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ko-KR" altLang="en-US" sz="1000" dirty="0"/>
              <a:t>그냥 </a:t>
            </a:r>
            <a:r>
              <a:rPr lang="en-US" altLang="ko-KR" sz="1000" dirty="0" err="1"/>
              <a:t>commi</a:t>
            </a:r>
            <a:r>
              <a:rPr lang="ko-KR" altLang="en-US" sz="1000" dirty="0"/>
              <a:t>만 </a:t>
            </a:r>
            <a:r>
              <a:rPr lang="en-US" altLang="ko-KR" sz="1000" dirty="0"/>
              <a:t>push</a:t>
            </a:r>
            <a:r>
              <a:rPr lang="ko-KR" altLang="en-US" sz="1000" dirty="0"/>
              <a:t>하면 어떤가</a:t>
            </a:r>
            <a:r>
              <a:rPr lang="en-US" altLang="ko-KR" sz="1000" dirty="0"/>
              <a:t>?</a:t>
            </a: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checkout –orphan br4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rm</a:t>
            </a:r>
            <a:r>
              <a:rPr lang="en-US" altLang="ko-KR" sz="1000" dirty="0"/>
              <a:t> --cached -r p1.txt </a:t>
            </a:r>
            <a:r>
              <a:rPr lang="en-US" altLang="ko-KR" sz="1000" dirty="0">
                <a:sym typeface="Wingdings" panose="05000000000000000000" pitchFamily="2" charset="2"/>
              </a:rPr>
              <a:t> untrack </a:t>
            </a:r>
            <a:r>
              <a:rPr lang="ko-KR" altLang="en-US" sz="1000" dirty="0">
                <a:sym typeface="Wingdings" panose="05000000000000000000" pitchFamily="2" charset="2"/>
              </a:rPr>
              <a:t>파일 생성</a:t>
            </a:r>
            <a:r>
              <a:rPr lang="en-US" altLang="ko-KR" sz="1000" dirty="0"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ym typeface="Wingdings" panose="05000000000000000000" pitchFamily="2" charset="2"/>
              </a:rPr>
              <a:t>삭제된 </a:t>
            </a:r>
            <a:r>
              <a:rPr lang="ko-KR" altLang="en-US" sz="1000" dirty="0" err="1">
                <a:sym typeface="Wingdings" panose="05000000000000000000" pitchFamily="2" charset="2"/>
              </a:rPr>
              <a:t>피알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/>
              <a:t>폴더에서 </a:t>
            </a:r>
            <a:r>
              <a:rPr lang="ko-KR" altLang="en-US" sz="1000" dirty="0" err="1"/>
              <a:t>파일삭제</a:t>
            </a:r>
            <a:r>
              <a:rPr lang="en-US" altLang="ko-KR" sz="1000" dirty="0"/>
              <a:t>.</a:t>
            </a:r>
          </a:p>
          <a:p>
            <a:pPr marL="0" indent="0">
              <a:buNone/>
            </a:pPr>
            <a:r>
              <a:rPr lang="en-US" altLang="ko-KR" sz="1000" dirty="0" err="1"/>
              <a:t>Git</a:t>
            </a:r>
            <a:r>
              <a:rPr lang="en-US" altLang="ko-KR" sz="1000" dirty="0"/>
              <a:t> add p2.txt </a:t>
            </a:r>
            <a:r>
              <a:rPr lang="en-US" altLang="ko-KR" sz="1000" dirty="0" err="1"/>
              <a:t>git</a:t>
            </a:r>
            <a:r>
              <a:rPr lang="en-US" altLang="ko-KR" sz="1000" dirty="0"/>
              <a:t> commit p2.txt –m ‘message’ main</a:t>
            </a:r>
            <a:r>
              <a:rPr lang="ko-KR" altLang="en-US" sz="1000" dirty="0"/>
              <a:t>에서도 삭제됨</a:t>
            </a:r>
            <a:r>
              <a:rPr lang="en-US" altLang="ko-KR" sz="1000" dirty="0"/>
              <a:t>, </a:t>
            </a:r>
            <a:r>
              <a:rPr lang="ko-KR" altLang="en-US" sz="1000" dirty="0"/>
              <a:t>그래서 </a:t>
            </a:r>
            <a:r>
              <a:rPr lang="en-US" altLang="ko-KR" sz="1000" dirty="0"/>
              <a:t>rebase</a:t>
            </a:r>
            <a:r>
              <a:rPr lang="ko-KR" altLang="en-US" sz="1000" dirty="0"/>
              <a:t>하고 올려놓으면 됨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Vim p2.txt, commit</a:t>
            </a: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Cherry pick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62663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4054367" cy="234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Leader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완료하고 </a:t>
            </a:r>
            <a:r>
              <a:rPr lang="en-US" altLang="ko-KR" dirty="0">
                <a:solidFill>
                  <a:srgbClr val="FF0000"/>
                </a:solidFill>
              </a:rPr>
              <a:t>closing</a:t>
            </a:r>
            <a:r>
              <a:rPr lang="ko-KR" altLang="en-US" dirty="0">
                <a:solidFill>
                  <a:srgbClr val="FF0000"/>
                </a:solidFill>
              </a:rPr>
              <a:t>하는 방법은</a:t>
            </a:r>
            <a:r>
              <a:rPr lang="en-US" altLang="ko-KR" dirty="0">
                <a:solidFill>
                  <a:srgbClr val="FF0000"/>
                </a:solidFill>
              </a:rPr>
              <a:t>?)</a:t>
            </a:r>
          </a:p>
          <a:p>
            <a:pPr marL="441325" lvl="1" indent="-174625"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만들고 </a:t>
            </a:r>
            <a:r>
              <a:rPr lang="en-US" altLang="ko-KR" dirty="0" err="1"/>
              <a:t>add.remote</a:t>
            </a:r>
            <a:r>
              <a:rPr lang="en-US" altLang="ko-KR" dirty="0"/>
              <a:t>, push “work1”</a:t>
            </a:r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441325" lvl="1" indent="-174625">
              <a:buAutoNum type="arabicPeriod"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5.Git pull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하고 작업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/>
              <a:t>좌우 </a:t>
            </a:r>
            <a:r>
              <a:rPr lang="en-US" altLang="ko-KR" dirty="0"/>
              <a:t>version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같음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leade</a:t>
            </a:r>
            <a:r>
              <a:rPr lang="ko-KR" altLang="en-US" dirty="0"/>
              <a:t>화면과 </a:t>
            </a:r>
            <a:r>
              <a:rPr lang="en-US" altLang="ko-KR" dirty="0"/>
              <a:t>collaborator </a:t>
            </a:r>
            <a:r>
              <a:rPr lang="ko-KR" altLang="en-US" dirty="0"/>
              <a:t>화면 </a:t>
            </a:r>
            <a:r>
              <a:rPr lang="en-US" altLang="ko-KR" dirty="0" err="1"/>
              <a:t>git</a:t>
            </a:r>
            <a:r>
              <a:rPr lang="en-US" altLang="ko-KR" dirty="0"/>
              <a:t> log</a:t>
            </a:r>
            <a:r>
              <a:rPr lang="ko-KR" altLang="en-US" dirty="0"/>
              <a:t>화면 비교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가능하면 </a:t>
            </a:r>
            <a:r>
              <a:rPr lang="ko-KR" altLang="en-US" dirty="0" err="1"/>
              <a:t>작업전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비교 작업하고 </a:t>
            </a:r>
            <a:r>
              <a:rPr lang="en-US" altLang="ko-KR" dirty="0"/>
              <a:t>push </a:t>
            </a:r>
            <a:r>
              <a:rPr lang="ko-KR" altLang="en-US" dirty="0"/>
              <a:t>자주 하도록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4681557" y="1120543"/>
            <a:ext cx="4274873" cy="3967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Collaborator</a:t>
            </a:r>
          </a:p>
          <a:p>
            <a:pPr marL="266700" lvl="1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  <a:r>
              <a:rPr lang="en-US" altLang="ko-KR" dirty="0" err="1"/>
              <a:t>veriosn</a:t>
            </a:r>
            <a:r>
              <a:rPr lang="en-US" altLang="ko-KR" dirty="0"/>
              <a:t> </a:t>
            </a:r>
            <a:r>
              <a:rPr lang="ko-KR" altLang="en-US" dirty="0"/>
              <a:t>관리해야 하는데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리더와 동시에 같은 파일 수정하고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push (-m ‘work2”)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가</a:t>
            </a:r>
            <a:r>
              <a:rPr lang="en-US" altLang="ko-KR" dirty="0"/>
              <a:t> reject </a:t>
            </a:r>
            <a:r>
              <a:rPr lang="ko-KR" altLang="en-US" dirty="0"/>
              <a:t>메시지보내옴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파일 확인하고 수정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4. Add commit –m </a:t>
            </a:r>
            <a:r>
              <a:rPr lang="ko-KR" altLang="en-US" dirty="0"/>
              <a:t>없이 하면 자동으로 메시지를 만들어 줌 </a:t>
            </a:r>
            <a:r>
              <a:rPr lang="en-US" altLang="ko-KR" dirty="0"/>
              <a:t>-&gt; status, log</a:t>
            </a:r>
            <a:r>
              <a:rPr lang="ko-KR" altLang="en-US" dirty="0"/>
              <a:t>확인후 </a:t>
            </a:r>
            <a:r>
              <a:rPr lang="en-US" altLang="ko-KR" dirty="0"/>
              <a:t>push</a:t>
            </a:r>
          </a:p>
          <a:p>
            <a:pPr marL="2667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l?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12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기존의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삭제하지 않으면 내용이 그대로 남아 있음</a:t>
            </a:r>
            <a:r>
              <a:rPr lang="en-US" altLang="ko-KR" dirty="0"/>
              <a:t>.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remote</a:t>
            </a:r>
            <a:r>
              <a:rPr lang="ko-KR" altLang="en-US" dirty="0"/>
              <a:t>의 </a:t>
            </a:r>
            <a:r>
              <a:rPr lang="en-US" altLang="ko-KR" dirty="0"/>
              <a:t>pull </a:t>
            </a:r>
            <a:r>
              <a:rPr lang="ko-KR" altLang="en-US" dirty="0"/>
              <a:t>기능을 대신할 수 있는 기능은 무엇</a:t>
            </a:r>
            <a:r>
              <a:rPr lang="en-US" altLang="ko-KR" dirty="0"/>
              <a:t>?</a:t>
            </a:r>
          </a:p>
          <a:p>
            <a:pPr marL="266700" lvl="1" indent="0"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/>
              <a:t>한번 </a:t>
            </a:r>
            <a:r>
              <a:rPr lang="en-US" altLang="ko-KR" dirty="0"/>
              <a:t>merge</a:t>
            </a:r>
            <a:r>
              <a:rPr lang="ko-KR" altLang="en-US" dirty="0"/>
              <a:t>하면 다시 </a:t>
            </a:r>
            <a:r>
              <a:rPr lang="en-US" altLang="ko-KR" dirty="0"/>
              <a:t>commit</a:t>
            </a:r>
            <a:r>
              <a:rPr lang="ko-KR" altLang="en-US" dirty="0"/>
              <a:t>하지 않는 한 </a:t>
            </a:r>
            <a:r>
              <a:rPr lang="en-US" altLang="ko-KR" dirty="0"/>
              <a:t>merge </a:t>
            </a:r>
            <a:r>
              <a:rPr lang="ko-KR" altLang="en-US" dirty="0"/>
              <a:t>안됨</a:t>
            </a:r>
            <a:r>
              <a:rPr lang="en-US" altLang="ko-KR" dirty="0"/>
              <a:t>.</a:t>
            </a:r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차이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5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 잘하기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678058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원격 </a:t>
            </a:r>
            <a:r>
              <a:rPr lang="en-US" altLang="ko-KR" dirty="0"/>
              <a:t>main</a:t>
            </a:r>
            <a:r>
              <a:rPr lang="ko-KR" altLang="en-US" dirty="0"/>
              <a:t>이나 </a:t>
            </a:r>
            <a:r>
              <a:rPr lang="en-US" altLang="ko-KR" dirty="0"/>
              <a:t>branch</a:t>
            </a:r>
            <a:r>
              <a:rPr lang="ko-KR" altLang="en-US" dirty="0"/>
              <a:t>에서의</a:t>
            </a:r>
            <a:r>
              <a:rPr lang="en-US" altLang="ko-KR" dirty="0"/>
              <a:t> </a:t>
            </a:r>
            <a:r>
              <a:rPr lang="ko-KR" altLang="en-US" dirty="0"/>
              <a:t>변경 내용을 수시로 확인할 것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 err="1"/>
              <a:t>브랜치에</a:t>
            </a:r>
            <a:r>
              <a:rPr lang="ko-KR" altLang="en-US" dirty="0"/>
              <a:t> 관계없이 중간 중간에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에서 수정되는 내용을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        pull</a:t>
            </a:r>
            <a:r>
              <a:rPr lang="ko-KR" altLang="en-US" dirty="0"/>
              <a:t>을 이용하여 본인이 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영향을 주는 변화가 없는지 확인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2"/>
              <a:defRPr/>
            </a:pPr>
            <a:r>
              <a:rPr lang="ko-KR" altLang="en-US" dirty="0"/>
              <a:t>연관 </a:t>
            </a:r>
            <a:r>
              <a:rPr lang="ko-KR" altLang="en-US" dirty="0" err="1"/>
              <a:t>브랜치</a:t>
            </a:r>
            <a:r>
              <a:rPr lang="ko-KR" altLang="en-US" dirty="0"/>
              <a:t> 변화 확인</a:t>
            </a: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8CD93FA-439D-4FCE-9EAA-243214284F27}"/>
              </a:ext>
            </a:extLst>
          </p:cNvPr>
          <p:cNvSpPr/>
          <p:nvPr/>
        </p:nvSpPr>
        <p:spPr>
          <a:xfrm>
            <a:off x="4253970" y="278910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6A41D0-4F43-43C9-B015-4834CA53DA56}"/>
              </a:ext>
            </a:extLst>
          </p:cNvPr>
          <p:cNvSpPr/>
          <p:nvPr/>
        </p:nvSpPr>
        <p:spPr>
          <a:xfrm>
            <a:off x="1102638" y="278910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1013251-7459-499A-B56B-C96316F004CA}"/>
              </a:ext>
            </a:extLst>
          </p:cNvPr>
          <p:cNvSpPr/>
          <p:nvPr/>
        </p:nvSpPr>
        <p:spPr>
          <a:xfrm>
            <a:off x="1102638" y="3077107"/>
            <a:ext cx="1440000" cy="198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82F32A-E50D-4582-9B0E-96F905049ADF}"/>
              </a:ext>
            </a:extLst>
          </p:cNvPr>
          <p:cNvSpPr/>
          <p:nvPr/>
        </p:nvSpPr>
        <p:spPr>
          <a:xfrm>
            <a:off x="4253970" y="3077107"/>
            <a:ext cx="4134796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9D3B18-0826-4B2D-B881-533CE2B71E42}"/>
              </a:ext>
            </a:extLst>
          </p:cNvPr>
          <p:cNvSpPr/>
          <p:nvPr/>
        </p:nvSpPr>
        <p:spPr>
          <a:xfrm>
            <a:off x="1282638" y="3400517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4DF67C-BA8A-44CF-B72E-49B13D40C1E9}"/>
              </a:ext>
            </a:extLst>
          </p:cNvPr>
          <p:cNvSpPr/>
          <p:nvPr/>
        </p:nvSpPr>
        <p:spPr>
          <a:xfrm>
            <a:off x="1282638" y="3936298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2EB19-B2AD-49E6-A99D-122784884F1F}"/>
              </a:ext>
            </a:extLst>
          </p:cNvPr>
          <p:cNvSpPr/>
          <p:nvPr/>
        </p:nvSpPr>
        <p:spPr>
          <a:xfrm>
            <a:off x="1282638" y="4483395"/>
            <a:ext cx="108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5FFA710-DB4E-451B-A7F0-DD8327427723}"/>
              </a:ext>
            </a:extLst>
          </p:cNvPr>
          <p:cNvSpPr/>
          <p:nvPr/>
        </p:nvSpPr>
        <p:spPr>
          <a:xfrm>
            <a:off x="4442970" y="320310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main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96DA91-B407-4928-867F-4CC09F536848}"/>
              </a:ext>
            </a:extLst>
          </p:cNvPr>
          <p:cNvCxnSpPr>
            <a:endCxn id="2" idx="1"/>
          </p:cNvCxnSpPr>
          <p:nvPr/>
        </p:nvCxnSpPr>
        <p:spPr>
          <a:xfrm>
            <a:off x="2182638" y="2928134"/>
            <a:ext cx="2071332" cy="497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693C1-17F9-4F90-88C0-BD546DFA3A4D}"/>
              </a:ext>
            </a:extLst>
          </p:cNvPr>
          <p:cNvSpPr txBox="1"/>
          <p:nvPr/>
        </p:nvSpPr>
        <p:spPr>
          <a:xfrm>
            <a:off x="2941317" y="262035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clone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4AED6FE-F82D-42B3-A434-02FFCE8B5D15}"/>
              </a:ext>
            </a:extLst>
          </p:cNvPr>
          <p:cNvSpPr/>
          <p:nvPr/>
        </p:nvSpPr>
        <p:spPr>
          <a:xfrm>
            <a:off x="4253970" y="3759342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7A6FC5-A574-47F4-B2BF-3579A2EE2F11}"/>
              </a:ext>
            </a:extLst>
          </p:cNvPr>
          <p:cNvSpPr/>
          <p:nvPr/>
        </p:nvSpPr>
        <p:spPr>
          <a:xfrm>
            <a:off x="4253970" y="4047341"/>
            <a:ext cx="4134795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8034BA-AC42-4B00-98A1-03A3CBC2502C}"/>
              </a:ext>
            </a:extLst>
          </p:cNvPr>
          <p:cNvSpPr/>
          <p:nvPr/>
        </p:nvSpPr>
        <p:spPr>
          <a:xfrm>
            <a:off x="4442970" y="4173341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526BB84-96F4-4525-9185-9F11919B86A1}"/>
              </a:ext>
            </a:extLst>
          </p:cNvPr>
          <p:cNvSpPr/>
          <p:nvPr/>
        </p:nvSpPr>
        <p:spPr>
          <a:xfrm>
            <a:off x="4253970" y="4729597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로컬 </a:t>
            </a:r>
            <a:r>
              <a:rPr lang="en-US" altLang="ko-KR" sz="1400" dirty="0">
                <a:solidFill>
                  <a:schemeClr val="tx1"/>
                </a:solidFill>
              </a:rPr>
              <a:t>3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1CABE5-506A-4395-A36B-87DB16CEEF07}"/>
              </a:ext>
            </a:extLst>
          </p:cNvPr>
          <p:cNvSpPr/>
          <p:nvPr/>
        </p:nvSpPr>
        <p:spPr>
          <a:xfrm>
            <a:off x="4253970" y="5017596"/>
            <a:ext cx="4134794" cy="540000"/>
          </a:xfrm>
          <a:prstGeom prst="roundRect">
            <a:avLst>
              <a:gd name="adj" fmla="val 50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CEC6A4-8B6F-4BE6-9BB7-51E053BDAF30}"/>
              </a:ext>
            </a:extLst>
          </p:cNvPr>
          <p:cNvSpPr/>
          <p:nvPr/>
        </p:nvSpPr>
        <p:spPr>
          <a:xfrm>
            <a:off x="4442970" y="5143596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branch-2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DAEB0B-3295-474F-AA1E-C6534579D32B}"/>
              </a:ext>
            </a:extLst>
          </p:cNvPr>
          <p:cNvSpPr/>
          <p:nvPr/>
        </p:nvSpPr>
        <p:spPr>
          <a:xfrm>
            <a:off x="5790368" y="3209871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21CC70-4AB8-471A-BA7E-9EA231FF94A6}"/>
              </a:ext>
            </a:extLst>
          </p:cNvPr>
          <p:cNvSpPr/>
          <p:nvPr/>
        </p:nvSpPr>
        <p:spPr>
          <a:xfrm>
            <a:off x="7137766" y="318510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BE088E-A16D-4D58-8BA0-1329930E6D17}"/>
              </a:ext>
            </a:extLst>
          </p:cNvPr>
          <p:cNvSpPr/>
          <p:nvPr/>
        </p:nvSpPr>
        <p:spPr>
          <a:xfrm>
            <a:off x="5790368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E90836-CAE1-4C67-8553-C5C8AC9EA296}"/>
              </a:ext>
            </a:extLst>
          </p:cNvPr>
          <p:cNvSpPr/>
          <p:nvPr/>
        </p:nvSpPr>
        <p:spPr>
          <a:xfrm>
            <a:off x="7139970" y="4185284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branch-2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C31C6C-568A-4FCB-98C4-8D9EDBDC63C4}"/>
              </a:ext>
            </a:extLst>
          </p:cNvPr>
          <p:cNvSpPr/>
          <p:nvPr/>
        </p:nvSpPr>
        <p:spPr>
          <a:xfrm>
            <a:off x="5790368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2">
                    <a:lumMod val="50000"/>
                    <a:lumOff val="50000"/>
                  </a:schemeClr>
                </a:solidFill>
              </a:rPr>
              <a:t>main</a:t>
            </a:r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D5F923A-2035-4983-85C4-D7D6565928E4}"/>
              </a:ext>
            </a:extLst>
          </p:cNvPr>
          <p:cNvSpPr/>
          <p:nvPr/>
        </p:nvSpPr>
        <p:spPr>
          <a:xfrm>
            <a:off x="7132481" y="5151598"/>
            <a:ext cx="1080000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branch-1 </a:t>
            </a:r>
            <a:endParaRPr lang="ko-KR" alt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E9A18F23-D20B-4F9A-AA06-D91B97DBE0D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82638" y="2928134"/>
            <a:ext cx="2071332" cy="975208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3C9CCB4-13B1-4B9B-BE22-CFC276E0AE4A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2182638" y="2933107"/>
            <a:ext cx="2071332" cy="1940490"/>
          </a:xfrm>
          <a:prstGeom prst="bentConnector3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26BD5DA-3242-4FD6-8FED-FE1363196D0B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2362638" y="3544517"/>
            <a:ext cx="2080332" cy="77282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C161FE-DC69-4755-9A03-4E9BA9CE398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362638" y="3347107"/>
            <a:ext cx="2080332" cy="19741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591855-13E4-445D-AA22-88E2D62EFBE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358138" y="3553225"/>
            <a:ext cx="2084832" cy="17343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BB51278-F1E0-498F-BC3D-2835B9AC2370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2362638" y="4080298"/>
            <a:ext cx="2080332" cy="12072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83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Centralized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1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 </a:t>
            </a:r>
            <a:r>
              <a:rPr lang="ko-KR" altLang="en-US" dirty="0"/>
              <a:t>수정하고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Pull --rebase origin main  ( git pull</a:t>
            </a:r>
            <a:r>
              <a:rPr lang="ko-KR" altLang="en-US" dirty="0"/>
              <a:t>이하</a:t>
            </a:r>
            <a:r>
              <a:rPr lang="en-US" altLang="ko-KR" dirty="0"/>
              <a:t> 7</a:t>
            </a:r>
            <a:r>
              <a:rPr lang="ko-KR" altLang="en-US" dirty="0"/>
              <a:t>부터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git pull</a:t>
            </a:r>
            <a:r>
              <a:rPr lang="ko-KR" altLang="en-US" dirty="0"/>
              <a:t>하고 </a:t>
            </a:r>
            <a:r>
              <a:rPr lang="en-US" altLang="ko-KR" dirty="0"/>
              <a:t>conflict </a:t>
            </a:r>
            <a:r>
              <a:rPr lang="ko-KR" altLang="en-US" dirty="0"/>
              <a:t>수정 단계 같음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Conflict</a:t>
            </a:r>
            <a:r>
              <a:rPr lang="ko-KR" altLang="en-US" dirty="0"/>
              <a:t> 파일 수정  </a:t>
            </a:r>
            <a:r>
              <a:rPr lang="en-US" altLang="ko-KR" dirty="0"/>
              <a:t>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cen.txt ( = 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Git rebase –continue </a:t>
            </a:r>
            <a:r>
              <a:rPr lang="en-US" altLang="ko-KR" dirty="0">
                <a:sym typeface="Wingdings" panose="05000000000000000000" pitchFamily="2" charset="2"/>
              </a:rPr>
              <a:t> text commit message  ( git commit)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Git push origin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내가 수정하고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하고 다시 내용을 바꾸고 </a:t>
            </a:r>
            <a:r>
              <a:rPr lang="en-US" altLang="ko-KR" dirty="0">
                <a:sym typeface="Wingdings" panose="05000000000000000000" pitchFamily="2" charset="2"/>
              </a:rPr>
              <a:t>push</a:t>
            </a:r>
            <a:r>
              <a:rPr lang="ko-KR" altLang="en-US" dirty="0">
                <a:sym typeface="Wingdings" panose="05000000000000000000" pitchFamily="2" charset="2"/>
              </a:rPr>
              <a:t>해도 </a:t>
            </a:r>
            <a:r>
              <a:rPr lang="en-US" altLang="ko-KR" dirty="0">
                <a:sym typeface="Wingdings" panose="05000000000000000000" pitchFamily="2" charset="2"/>
              </a:rPr>
              <a:t>conflict</a:t>
            </a:r>
            <a:r>
              <a:rPr lang="ko-KR" altLang="en-US" dirty="0">
                <a:sym typeface="Wingdings" panose="05000000000000000000" pitchFamily="2" charset="2"/>
              </a:rPr>
              <a:t>이 발생하지 않는다 </a:t>
            </a:r>
            <a:r>
              <a:rPr lang="ko-KR" altLang="en-US" dirty="0" err="1">
                <a:sym typeface="Wingdings" panose="05000000000000000000" pitchFamily="2" charset="2"/>
              </a:rPr>
              <a:t>왜지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6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Feature branch workflow (collab </a:t>
            </a:r>
            <a:r>
              <a:rPr lang="ko-KR" altLang="en-US" dirty="0"/>
              <a:t>참여자가 모두가 결정하고 수정 진행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Local 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원격</a:t>
            </a:r>
            <a:r>
              <a:rPr lang="en-US" altLang="ko-KR" dirty="0"/>
              <a:t>repo  </a:t>
            </a:r>
            <a:r>
              <a:rPr lang="ko-KR" altLang="en-US" dirty="0"/>
              <a:t>만들기</a:t>
            </a:r>
            <a:r>
              <a:rPr lang="en-US" altLang="ko-KR" dirty="0"/>
              <a:t>, collaborator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</a:t>
            </a:r>
            <a:r>
              <a:rPr lang="ko-KR" altLang="en-US" dirty="0"/>
              <a:t>하기 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Collab clone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Create new branch </a:t>
            </a:r>
            <a:r>
              <a:rPr lang="en-US" altLang="ko-KR" dirty="0">
                <a:sym typeface="Wingdings" panose="05000000000000000000" pitchFamily="2" charset="2"/>
              </a:rPr>
              <a:t> change files  add  commit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new branch </a:t>
            </a:r>
            <a:r>
              <a:rPr lang="en-US" altLang="ko-KR" dirty="0">
                <a:sym typeface="Wingdings" panose="05000000000000000000" pitchFamily="2" charset="2"/>
              </a:rPr>
              <a:t> in main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(upstream)  compare&amp; pull </a:t>
            </a:r>
            <a:r>
              <a:rPr lang="en-US" altLang="ko-KR" dirty="0" err="1">
                <a:sym typeface="Wingdings" panose="05000000000000000000" pitchFamily="2" charset="2"/>
              </a:rPr>
              <a:t>requ</a:t>
            </a:r>
            <a:r>
              <a:rPr lang="ko-KR" altLang="en-US" dirty="0">
                <a:sym typeface="Wingdings" panose="05000000000000000000" pitchFamily="2" charset="2"/>
              </a:rPr>
              <a:t>버튼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 err="1">
                <a:sym typeface="Wingdings" panose="05000000000000000000" pitchFamily="2" charset="2"/>
              </a:rPr>
              <a:t>브랜치가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upstream</a:t>
            </a:r>
            <a:r>
              <a:rPr lang="ko-KR" altLang="en-US" dirty="0">
                <a:sym typeface="Wingdings" panose="05000000000000000000" pitchFamily="2" charset="2"/>
              </a:rPr>
              <a:t>에 새로 생기면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ko-KR" altLang="en-US" dirty="0">
                <a:sym typeface="Wingdings" panose="05000000000000000000" pitchFamily="2" charset="2"/>
              </a:rPr>
              <a:t>버튼이 자동으로 생성되나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sym typeface="Wingdings" panose="05000000000000000000" pitchFamily="2" charset="2"/>
              </a:rPr>
              <a:t>한번 생긴 </a:t>
            </a:r>
            <a:r>
              <a:rPr lang="en-US" altLang="ko-KR" dirty="0" err="1">
                <a:sym typeface="Wingdings" panose="05000000000000000000" pitchFamily="2" charset="2"/>
              </a:rPr>
              <a:t>br</a:t>
            </a:r>
            <a:r>
              <a:rPr lang="ko-KR" altLang="en-US" dirty="0">
                <a:sym typeface="Wingdings" panose="05000000000000000000" pitchFamily="2" charset="2"/>
              </a:rPr>
              <a:t>이면 자동으로 </a:t>
            </a:r>
            <a:r>
              <a:rPr lang="en-US" altLang="ko-KR" dirty="0" err="1">
                <a:sym typeface="Wingdings" panose="05000000000000000000" pitchFamily="2" charset="2"/>
              </a:rPr>
              <a:t>compare&amp;pr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버튼이 생기지 않기 때문에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물론 로그인하여 </a:t>
            </a:r>
            <a:r>
              <a:rPr lang="en-US" altLang="ko-KR" dirty="0">
                <a:sym typeface="Wingdings" panose="05000000000000000000" pitchFamily="2" charset="2"/>
              </a:rPr>
              <a:t>pr</a:t>
            </a:r>
            <a:r>
              <a:rPr lang="ko-KR" altLang="en-US" dirty="0">
                <a:sym typeface="Wingdings" panose="05000000000000000000" pitchFamily="2" charset="2"/>
              </a:rPr>
              <a:t>할 수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  <a:r>
              <a:rPr lang="ko-KR" altLang="en-US" dirty="0">
                <a:sym typeface="Wingdings" panose="05000000000000000000" pitchFamily="2" charset="2"/>
              </a:rPr>
              <a:t>가 되면 삭제하는 과정이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 페이지에 메시지 남기기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98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05112"/>
            <a:ext cx="8629650" cy="12477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err="1"/>
              <a:t>reque</a:t>
            </a:r>
            <a:r>
              <a:rPr lang="ko-KR" altLang="en-US" dirty="0"/>
              <a:t> 버튼 클릭 </a:t>
            </a:r>
            <a:r>
              <a:rPr lang="en-US" altLang="ko-KR" dirty="0">
                <a:sym typeface="Wingdings" panose="05000000000000000000" pitchFamily="2" charset="2"/>
              </a:rPr>
              <a:t> confirm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merge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Rebase &amp; merge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할 경우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patch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수정 때문에 여러 번 반복할 수 있으니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try again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을 클릭하면 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Delete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브랜치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실행하도록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7321898" y="3412827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01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B7AC58-9156-4C75-A8FE-02DED024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" y="1605230"/>
            <a:ext cx="7981950" cy="16954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60500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en-US" altLang="ko-KR" dirty="0"/>
              <a:t>Merged</a:t>
            </a:r>
            <a:r>
              <a:rPr lang="ko-KR" altLang="en-US" dirty="0"/>
              <a:t>로 바뀌고 내용을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5D1B4-8ACE-4562-BE76-6E17038282F2}"/>
              </a:ext>
            </a:extLst>
          </p:cNvPr>
          <p:cNvSpPr/>
          <p:nvPr/>
        </p:nvSpPr>
        <p:spPr>
          <a:xfrm>
            <a:off x="877547" y="2030741"/>
            <a:ext cx="1413590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EAF314-8B85-4E69-A7B8-2019E26D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4425165"/>
            <a:ext cx="5324475" cy="1295400"/>
          </a:xfrm>
          <a:prstGeom prst="rect">
            <a:avLst/>
          </a:prstGeom>
        </p:spPr>
      </p:pic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07071ECF-49C5-4774-8512-513FDEA986FF}"/>
              </a:ext>
            </a:extLst>
          </p:cNvPr>
          <p:cNvSpPr txBox="1">
            <a:spLocks/>
          </p:cNvSpPr>
          <p:nvPr/>
        </p:nvSpPr>
        <p:spPr>
          <a:xfrm>
            <a:off x="250825" y="3769038"/>
            <a:ext cx="8641655" cy="605009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마지막 수정된 내용으로 </a:t>
            </a:r>
            <a:r>
              <a:rPr lang="en-US" altLang="ko-KR" dirty="0"/>
              <a:t>merge</a:t>
            </a:r>
            <a:r>
              <a:rPr lang="ko-KR" altLang="en-US" dirty="0"/>
              <a:t>되어 있음</a:t>
            </a:r>
          </a:p>
        </p:txBody>
      </p:sp>
    </p:spTree>
    <p:extLst>
      <p:ext uri="{BB962C8B-B14F-4D97-AF65-F5344CB8AC3E}">
        <p14:creationId xmlns:p14="http://schemas.microsoft.com/office/powerpoint/2010/main" val="378688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B23CB0-DC10-4C3E-9A14-FCC49778F61F}"/>
              </a:ext>
            </a:extLst>
          </p:cNvPr>
          <p:cNvSpPr txBox="1"/>
          <p:nvPr/>
        </p:nvSpPr>
        <p:spPr>
          <a:xfrm>
            <a:off x="755884" y="1083558"/>
            <a:ext cx="8345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자동으로 연결되는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과 연결 끊기</a:t>
            </a:r>
            <a:endParaRPr lang="en-US" altLang="ko-KR" sz="1350" dirty="0"/>
          </a:p>
          <a:p>
            <a:r>
              <a:rPr lang="en-US" altLang="ko-KR" sz="1350" dirty="0"/>
              <a:t>Feat. </a:t>
            </a:r>
            <a:r>
              <a:rPr lang="ko-KR" altLang="en-US" sz="1350" dirty="0"/>
              <a:t>자격증명 삭제하기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ko-KR" altLang="en-US" sz="1350" dirty="0"/>
              <a:t>기존에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에 연결되어 있는 계정이 있는 경우</a:t>
            </a:r>
            <a:r>
              <a:rPr lang="en-US" altLang="ko-KR" sz="1350" dirty="0"/>
              <a:t>, </a:t>
            </a:r>
            <a:r>
              <a:rPr lang="ko-KR" altLang="en-US" sz="1350" dirty="0"/>
              <a:t>다른 </a:t>
            </a:r>
            <a:r>
              <a:rPr lang="en-US" altLang="ko-KR" sz="1350" dirty="0" err="1"/>
              <a:t>Github</a:t>
            </a:r>
            <a:r>
              <a:rPr lang="en-US" altLang="ko-KR" sz="1350" dirty="0"/>
              <a:t> </a:t>
            </a:r>
            <a:r>
              <a:rPr lang="ko-KR" altLang="en-US" sz="1350" dirty="0"/>
              <a:t>계정을 만들고 새롭게 파일을 올리고 싶은 겨우</a:t>
            </a:r>
            <a:endParaRPr lang="en-US" altLang="ko-KR" sz="1350" dirty="0"/>
          </a:p>
          <a:p>
            <a:r>
              <a:rPr lang="ko-KR" altLang="en-US" sz="1350" dirty="0"/>
              <a:t>새로운 </a:t>
            </a:r>
            <a:r>
              <a:rPr lang="en-US" altLang="ko-KR" sz="1350" dirty="0" err="1"/>
              <a:t>Github</a:t>
            </a:r>
            <a:r>
              <a:rPr lang="ko-KR" altLang="en-US" sz="1350" dirty="0"/>
              <a:t>계정 접속이 거부되는 경우가 있음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 err="1"/>
              <a:t>이럴때는</a:t>
            </a:r>
            <a:r>
              <a:rPr lang="ko-KR" altLang="en-US" sz="1350" dirty="0"/>
              <a:t> 계정 연결을 해제해 주어야 한다</a:t>
            </a:r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1. </a:t>
            </a:r>
            <a:r>
              <a:rPr lang="ko-KR" altLang="en-US" sz="1350" dirty="0"/>
              <a:t>제어판 연결 </a:t>
            </a:r>
            <a:r>
              <a:rPr lang="en-US" altLang="ko-KR" sz="1350" dirty="0"/>
              <a:t>(2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2. </a:t>
            </a:r>
            <a:r>
              <a:rPr lang="ko-KR" altLang="en-US" sz="1350" dirty="0"/>
              <a:t>윈도우 제어판을 열어서 자격증명 관리자 페이지로 이동</a:t>
            </a:r>
            <a:r>
              <a:rPr lang="en-US" altLang="ko-KR" sz="1350" dirty="0"/>
              <a:t>. (3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r>
              <a:rPr lang="en-US" altLang="ko-KR" sz="1350" dirty="0"/>
              <a:t>3. </a:t>
            </a:r>
            <a:r>
              <a:rPr lang="ko-KR" altLang="en-US" sz="1350" dirty="0"/>
              <a:t>자격증명 페이지로 넘어가서 해당 자격증명 모음에서 제거 </a:t>
            </a:r>
            <a:r>
              <a:rPr lang="en-US" altLang="ko-KR" sz="1350" dirty="0"/>
              <a:t>(4</a:t>
            </a:r>
            <a:r>
              <a:rPr lang="ko-KR" altLang="en-US" sz="1350" dirty="0"/>
              <a:t>쪽</a:t>
            </a:r>
            <a:r>
              <a:rPr lang="en-US" altLang="ko-KR" sz="1350" dirty="0"/>
              <a:t>)</a:t>
            </a:r>
          </a:p>
          <a:p>
            <a:endParaRPr lang="en-US" altLang="ko-KR" sz="1350" dirty="0"/>
          </a:p>
          <a:p>
            <a:r>
              <a:rPr lang="ko-KR" altLang="en-US" sz="1350" dirty="0"/>
              <a:t>이후 새로운 계정에 접속</a:t>
            </a:r>
          </a:p>
        </p:txBody>
      </p:sp>
    </p:spTree>
    <p:extLst>
      <p:ext uri="{BB962C8B-B14F-4D97-AF65-F5344CB8AC3E}">
        <p14:creationId xmlns:p14="http://schemas.microsoft.com/office/powerpoint/2010/main" val="3139366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/>
              <a:t>로컬 </a:t>
            </a:r>
            <a:r>
              <a:rPr lang="en-US" altLang="ko-KR" dirty="0"/>
              <a:t>main</a:t>
            </a:r>
            <a:r>
              <a:rPr lang="ko-KR" altLang="en-US" dirty="0"/>
              <a:t>에서  </a:t>
            </a:r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pull </a:t>
            </a:r>
            <a:r>
              <a:rPr lang="ko-KR" altLang="en-US" dirty="0"/>
              <a:t>받기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git pull (</a:t>
            </a:r>
            <a:r>
              <a:rPr lang="ko-KR" altLang="en-US" dirty="0">
                <a:latin typeface="+mn-ea"/>
              </a:rPr>
              <a:t>강제로 </a:t>
            </a:r>
            <a:r>
              <a:rPr lang="en-US" altLang="ko-KR" dirty="0">
                <a:latin typeface="+mn-ea"/>
              </a:rPr>
              <a:t>pull , git fetch –all, git reset –hard origin/main)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Feature1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 </a:t>
            </a:r>
            <a:r>
              <a:rPr lang="en-US" altLang="ko-KR" dirty="0">
                <a:latin typeface="+mn-ea"/>
              </a:rPr>
              <a:t>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feature1</a:t>
            </a: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 upstream branch </a:t>
            </a:r>
            <a:r>
              <a:rPr lang="ko-KR" altLang="en-US" dirty="0">
                <a:latin typeface="+mn-ea"/>
              </a:rPr>
              <a:t>삭제  </a:t>
            </a:r>
            <a:r>
              <a:rPr lang="en-US" altLang="ko-KR" dirty="0">
                <a:latin typeface="+mn-ea"/>
              </a:rPr>
              <a:t>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feature1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795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4A57F-E76D-4D0B-8E49-634EB2B8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4" y="2043996"/>
            <a:ext cx="7249930" cy="40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3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133352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(collaborator</a:t>
            </a:r>
            <a:r>
              <a:rPr lang="ko-KR" altLang="en-US" dirty="0"/>
              <a:t> 등록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Settings → Manage Access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A71EF-AE4C-453D-A797-8649D36F99F5}"/>
              </a:ext>
            </a:extLst>
          </p:cNvPr>
          <p:cNvSpPr/>
          <p:nvPr/>
        </p:nvSpPr>
        <p:spPr>
          <a:xfrm>
            <a:off x="6051166" y="2824217"/>
            <a:ext cx="643929" cy="213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982C0A-7CE5-4414-99C0-863AA7806C73}"/>
              </a:ext>
            </a:extLst>
          </p:cNvPr>
          <p:cNvSpPr/>
          <p:nvPr/>
        </p:nvSpPr>
        <p:spPr>
          <a:xfrm>
            <a:off x="1163857" y="5767453"/>
            <a:ext cx="1589853" cy="223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08528-D01B-481D-8297-4E1E44CD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" y="1781171"/>
            <a:ext cx="8953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00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18A6A4-508E-4FFD-B103-024A9217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558465"/>
            <a:ext cx="7362825" cy="47148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406F40-E317-42B9-A5FC-3A5D3B871C26}"/>
              </a:ext>
            </a:extLst>
          </p:cNvPr>
          <p:cNvSpPr/>
          <p:nvPr/>
        </p:nvSpPr>
        <p:spPr>
          <a:xfrm>
            <a:off x="1788056" y="2296202"/>
            <a:ext cx="1329624" cy="3213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0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협업환경 </a:t>
            </a:r>
            <a:r>
              <a:rPr lang="en-US" altLang="ko-KR" dirty="0"/>
              <a:t>(</a:t>
            </a:r>
            <a:r>
              <a:rPr lang="ko-KR" altLang="en-US" dirty="0"/>
              <a:t>참고 </a:t>
            </a:r>
            <a:r>
              <a:rPr lang="en-US" altLang="ko-KR" dirty="0"/>
              <a:t>: project </a:t>
            </a:r>
            <a:r>
              <a:rPr lang="ko-KR" altLang="en-US" dirty="0"/>
              <a:t>등록은 복잡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참여를 원하는 인원의 </a:t>
            </a:r>
            <a:r>
              <a:rPr lang="en-US" altLang="ko-KR" dirty="0">
                <a:latin typeface="+mn-ea"/>
              </a:rPr>
              <a:t>username </a:t>
            </a:r>
            <a:r>
              <a:rPr lang="ko-KR" altLang="en-US" dirty="0">
                <a:latin typeface="+mn-ea"/>
              </a:rPr>
              <a:t>혹은 이메일 등 한가지 </a:t>
            </a:r>
            <a:r>
              <a:rPr lang="ko-KR" altLang="en-US" dirty="0" err="1">
                <a:latin typeface="+mn-ea"/>
              </a:rPr>
              <a:t>입력후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B120-B902-41B8-87A2-9D9AAA61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" y="2019504"/>
            <a:ext cx="7863247" cy="38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4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F3F4D-4481-45F8-BE2F-012C295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932"/>
            <a:ext cx="9144000" cy="475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02F52-7618-40A7-A957-FDDB959F849F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7562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8AED3C-C908-4B19-A858-55CB43AF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9144000" cy="4783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F42A-5194-45BA-BA9E-6C4730B12D0C}"/>
              </a:ext>
            </a:extLst>
          </p:cNvPr>
          <p:cNvSpPr txBox="1"/>
          <p:nvPr/>
        </p:nvSpPr>
        <p:spPr>
          <a:xfrm>
            <a:off x="5886686" y="5991138"/>
            <a:ext cx="3220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ETRI </a:t>
            </a:r>
            <a:r>
              <a:rPr lang="ko-KR" altLang="en-US" sz="1100" dirty="0" err="1"/>
              <a:t>오픈소스전문위원</a:t>
            </a:r>
            <a:r>
              <a:rPr lang="ko-KR" altLang="en-US" sz="1100" dirty="0"/>
              <a:t> 특강자료</a:t>
            </a:r>
            <a:r>
              <a:rPr lang="en-US" altLang="ko-KR" sz="1100" dirty="0"/>
              <a:t> </a:t>
            </a:r>
            <a:r>
              <a:rPr lang="ko-KR" altLang="en-US" sz="1100" dirty="0"/>
              <a:t>발췌</a:t>
            </a:r>
            <a:r>
              <a:rPr lang="en-US" altLang="ko-KR" sz="1100" dirty="0"/>
              <a:t>. 2020.11.03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5817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이슈관리하기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이슈생성</a:t>
            </a:r>
            <a:endParaRPr lang="en-US" altLang="ko-KR" dirty="0"/>
          </a:p>
          <a:p>
            <a:r>
              <a:rPr lang="en-US" altLang="ko-KR" dirty="0"/>
              <a:t>Assignee</a:t>
            </a:r>
            <a:r>
              <a:rPr lang="ko-KR" altLang="en-US" dirty="0"/>
              <a:t> 설정 참여자 모두 설정 </a:t>
            </a:r>
            <a:r>
              <a:rPr lang="en-US" altLang="ko-KR" dirty="0"/>
              <a:t>(</a:t>
            </a:r>
            <a:r>
              <a:rPr lang="ko-KR" altLang="en-US" dirty="0"/>
              <a:t>오른쪽 위치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모두에게 메일이 감</a:t>
            </a:r>
            <a:endParaRPr lang="en-US" altLang="ko-KR" dirty="0"/>
          </a:p>
          <a:p>
            <a:r>
              <a:rPr lang="en-US" altLang="ko-KR" dirty="0"/>
              <a:t>Lock conversation</a:t>
            </a:r>
            <a:r>
              <a:rPr lang="ko-KR" altLang="en-US" dirty="0"/>
              <a:t>을 하지 않으면 누구나 쓰고 읽을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팀원들만 하도록 </a:t>
            </a:r>
            <a:r>
              <a:rPr lang="ko-KR" altLang="en-US"/>
              <a:t>할 수 있게 </a:t>
            </a:r>
            <a:r>
              <a:rPr lang="en-US" altLang="ko-KR" dirty="0"/>
              <a:t>lock conversation </a:t>
            </a:r>
            <a:r>
              <a:rPr lang="ko-KR" altLang="en-US" dirty="0"/>
              <a:t>설정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925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원격저장소간 자동 </a:t>
            </a:r>
            <a:r>
              <a:rPr lang="en-US" altLang="ko-KR" dirty="0"/>
              <a:t>notification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93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에서 </a:t>
            </a:r>
            <a:r>
              <a:rPr lang="en-US" altLang="ko-KR" dirty="0"/>
              <a:t>origin</a:t>
            </a:r>
            <a:r>
              <a:rPr lang="ko-KR" altLang="en-US" dirty="0"/>
              <a:t>으로 변경사항을 자동으로 알려주나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알려주면 어떻게 알려주나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Clone.</a:t>
            </a:r>
            <a:r>
              <a:rPr lang="ko-KR" altLang="en-US" dirty="0">
                <a:solidFill>
                  <a:srgbClr val="FF0000"/>
                </a:solidFill>
              </a:rPr>
              <a:t>하면 </a:t>
            </a:r>
            <a:r>
              <a:rPr lang="en-US" altLang="ko-KR" dirty="0">
                <a:solidFill>
                  <a:srgbClr val="FF0000"/>
                </a:solidFill>
              </a:rPr>
              <a:t>main</a:t>
            </a:r>
            <a:r>
              <a:rPr lang="ko-KR" altLang="en-US" dirty="0">
                <a:solidFill>
                  <a:srgbClr val="FF0000"/>
                </a:solidFill>
              </a:rPr>
              <a:t>만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되나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Origin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fork </a:t>
            </a:r>
            <a:r>
              <a:rPr lang="ko-KR" altLang="en-US" dirty="0">
                <a:solidFill>
                  <a:srgbClr val="FF0000"/>
                </a:solidFill>
              </a:rPr>
              <a:t>연결없이 </a:t>
            </a:r>
            <a:r>
              <a:rPr lang="en-US" altLang="ko-KR" dirty="0" err="1">
                <a:solidFill>
                  <a:srgbClr val="FF0000"/>
                </a:solidFill>
              </a:rPr>
              <a:t>upsream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 이 되나</a:t>
            </a:r>
            <a:r>
              <a:rPr lang="en-US" altLang="ko-KR" dirty="0">
                <a:solidFill>
                  <a:srgbClr val="FF0000"/>
                </a:solidFill>
              </a:rPr>
              <a:t>? NO!!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Open </a:t>
            </a:r>
            <a:r>
              <a:rPr lang="ko-KR" altLang="en-US" dirty="0">
                <a:solidFill>
                  <a:srgbClr val="FF0000"/>
                </a:solidFill>
              </a:rPr>
              <a:t>소스 활동하고 </a:t>
            </a:r>
            <a:r>
              <a:rPr lang="ko-KR" altLang="en-US" dirty="0" err="1">
                <a:solidFill>
                  <a:srgbClr val="FF0000"/>
                </a:solidFill>
              </a:rPr>
              <a:t>정리시</a:t>
            </a:r>
            <a:r>
              <a:rPr lang="ko-KR" altLang="en-US" dirty="0">
                <a:solidFill>
                  <a:srgbClr val="FF0000"/>
                </a:solidFill>
              </a:rPr>
              <a:t> 로컬에서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하지 말고</a:t>
            </a:r>
            <a:r>
              <a:rPr lang="en-US" altLang="ko-KR" dirty="0">
                <a:solidFill>
                  <a:srgbClr val="FF0000"/>
                </a:solidFill>
              </a:rPr>
              <a:t> origin</a:t>
            </a:r>
            <a:r>
              <a:rPr lang="ko-KR" altLang="en-US" dirty="0">
                <a:solidFill>
                  <a:srgbClr val="FF0000"/>
                </a:solidFill>
              </a:rPr>
              <a:t>에서 다시 </a:t>
            </a:r>
            <a:r>
              <a:rPr lang="en-US" altLang="ko-KR" dirty="0">
                <a:solidFill>
                  <a:srgbClr val="FF0000"/>
                </a:solidFill>
              </a:rPr>
              <a:t>fork</a:t>
            </a:r>
            <a:r>
              <a:rPr lang="ko-KR" altLang="en-US" dirty="0">
                <a:solidFill>
                  <a:srgbClr val="FF0000"/>
                </a:solidFill>
              </a:rPr>
              <a:t>하면 안되나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089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DFCB9-86F7-4E58-9B98-F190062A7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12"/>
            <a:ext cx="9144000" cy="623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90FD47-1E8C-4724-9F9D-D49E2C80763B}"/>
              </a:ext>
            </a:extLst>
          </p:cNvPr>
          <p:cNvSpPr/>
          <p:nvPr/>
        </p:nvSpPr>
        <p:spPr>
          <a:xfrm>
            <a:off x="2079057" y="4052236"/>
            <a:ext cx="1597794" cy="4042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1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협업방식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DB0CC3-2321-4F7D-83F1-DDCF2E04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44848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마지막 정리 단계</a:t>
            </a:r>
            <a:r>
              <a:rPr lang="en-US" altLang="ko-KR" dirty="0"/>
              <a:t>)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Sibling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prtest</a:t>
            </a:r>
            <a:r>
              <a:rPr lang="en-US" altLang="ko-KR" dirty="0"/>
              <a:t> fork from </a:t>
            </a:r>
            <a:r>
              <a:rPr lang="en-US" altLang="ko-KR" dirty="0" err="1"/>
              <a:t>fasthill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Clone to local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Commit from local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Push to origin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/>
              <a:t>Pr</a:t>
            </a:r>
            <a:r>
              <a:rPr lang="en-US" altLang="ko-KR" dirty="0"/>
              <a:t> to sibling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Fork to </a:t>
            </a:r>
            <a:r>
              <a:rPr lang="en-US" altLang="ko-KR" dirty="0" err="1"/>
              <a:t>fasthill</a:t>
            </a:r>
            <a:r>
              <a:rPr lang="en-US" altLang="ko-KR" dirty="0"/>
              <a:t> : </a:t>
            </a:r>
            <a:r>
              <a:rPr lang="ko-KR" altLang="en-US" dirty="0"/>
              <a:t>결과는 </a:t>
            </a:r>
            <a:r>
              <a:rPr lang="en-US" altLang="ko-KR" dirty="0"/>
              <a:t>you’ve already forked ! </a:t>
            </a:r>
            <a:r>
              <a:rPr lang="ko-KR" altLang="en-US" dirty="0"/>
              <a:t>바뀌지 않음</a:t>
            </a:r>
            <a:r>
              <a:rPr lang="en-US" altLang="ko-KR" dirty="0"/>
              <a:t>. </a:t>
            </a:r>
            <a:r>
              <a:rPr lang="ko-KR" altLang="en-US" dirty="0"/>
              <a:t>방법 </a:t>
            </a:r>
            <a:r>
              <a:rPr lang="en-US" altLang="ko-KR" dirty="0"/>
              <a:t>2</a:t>
            </a:r>
            <a:r>
              <a:rPr lang="ko-KR" altLang="en-US" dirty="0" err="1"/>
              <a:t>ㅗ</a:t>
            </a:r>
            <a:endParaRPr lang="en-US" altLang="ko-KR" dirty="0"/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/>
              <a:t>Clone to local2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/>
              <a:t>2 </a:t>
            </a:r>
            <a:r>
              <a:rPr lang="ko-KR" altLang="en-US" dirty="0"/>
              <a:t>방법</a:t>
            </a:r>
            <a:endParaRPr lang="en-US" altLang="ko-KR" dirty="0"/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6"/>
              <a:defRPr/>
            </a:pP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6"/>
              <a:defRPr/>
            </a:pPr>
            <a:r>
              <a:rPr lang="en-US" altLang="ko-KR" dirty="0"/>
              <a:t>Compare with local2 history</a:t>
            </a:r>
          </a:p>
          <a:p>
            <a:pPr marL="534988" lvl="1" indent="-268288"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 startAt="6"/>
              <a:defRPr/>
            </a:pPr>
            <a:endParaRPr lang="en-US" altLang="ko-KR" dirty="0"/>
          </a:p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98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556C90-67C0-49B6-8191-00D25617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042"/>
            <a:ext cx="9144000" cy="623417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DF6C1E-7F32-4D0D-A296-181D7B483074}"/>
              </a:ext>
            </a:extLst>
          </p:cNvPr>
          <p:cNvSpPr/>
          <p:nvPr/>
        </p:nvSpPr>
        <p:spPr>
          <a:xfrm>
            <a:off x="1753496" y="4052237"/>
            <a:ext cx="4959275" cy="2723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A39B7-E71E-4E40-910D-A3E476633336}"/>
              </a:ext>
            </a:extLst>
          </p:cNvPr>
          <p:cNvSpPr txBox="1"/>
          <p:nvPr/>
        </p:nvSpPr>
        <p:spPr>
          <a:xfrm>
            <a:off x="6744173" y="4003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76311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B9DDC9-2B2B-4B42-ADF7-26EB9F09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12"/>
            <a:ext cx="9144000" cy="62341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4BA38A-CA41-45F9-B285-E8E1ED8EEDBC}"/>
              </a:ext>
            </a:extLst>
          </p:cNvPr>
          <p:cNvSpPr/>
          <p:nvPr/>
        </p:nvSpPr>
        <p:spPr>
          <a:xfrm>
            <a:off x="2280622" y="4859060"/>
            <a:ext cx="430306" cy="2723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FC89E-EFC3-45B9-BA77-C3046A043227}"/>
              </a:ext>
            </a:extLst>
          </p:cNvPr>
          <p:cNvSpPr txBox="1"/>
          <p:nvPr/>
        </p:nvSpPr>
        <p:spPr>
          <a:xfrm>
            <a:off x="2796117" y="4810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8908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--rebase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4342</TotalTime>
  <Words>2239</Words>
  <Application>Microsoft Office PowerPoint</Application>
  <PresentationFormat>화면 슬라이드 쇼(4:3)</PresentationFormat>
  <Paragraphs>465</Paragraphs>
  <Slides>40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접속 권한 자동화?</vt:lpstr>
      <vt:lpstr>PowerPoint 프레젠테이션</vt:lpstr>
      <vt:lpstr>PowerPoint 프레젠테이션</vt:lpstr>
      <vt:lpstr>PowerPoint 프레젠테이션</vt:lpstr>
      <vt:lpstr>PowerPoint 프레젠테이션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</vt:lpstr>
      <vt:lpstr>원격저장소에서 복제하기</vt:lpstr>
      <vt:lpstr>원격저장소에서 복제하기</vt:lpstr>
      <vt:lpstr>Pull, Push 요약</vt:lpstr>
      <vt:lpstr>연습  ; 원격저장소에서 복제하기</vt:lpstr>
      <vt:lpstr>연습 : 원격저장소에서 복제하기</vt:lpstr>
      <vt:lpstr>연습 : 원격저장소에서 복제하기</vt:lpstr>
      <vt:lpstr>Pull Request</vt:lpstr>
      <vt:lpstr>협업시작하기</vt:lpstr>
      <vt:lpstr>PowerPoint 프레젠테이션</vt:lpstr>
      <vt:lpstr>Cherry pick하기</vt:lpstr>
      <vt:lpstr>Cherry pick하기</vt:lpstr>
      <vt:lpstr>Cherry pick하기</vt:lpstr>
      <vt:lpstr>협업하기</vt:lpstr>
      <vt:lpstr>협업시작하기</vt:lpstr>
      <vt:lpstr>협업 잘하기</vt:lpstr>
      <vt:lpstr>협업방식 1</vt:lpstr>
      <vt:lpstr>협업방식 1</vt:lpstr>
      <vt:lpstr>협업방식 1</vt:lpstr>
      <vt:lpstr>협업방식 1</vt:lpstr>
      <vt:lpstr>협업방식 1</vt:lpstr>
      <vt:lpstr>협업하기</vt:lpstr>
      <vt:lpstr>협업하기</vt:lpstr>
      <vt:lpstr>협업하기</vt:lpstr>
      <vt:lpstr>협업하기</vt:lpstr>
      <vt:lpstr>협업하기</vt:lpstr>
      <vt:lpstr>PowerPoint 프레젠테이션</vt:lpstr>
      <vt:lpstr>PowerPoint 프레젠테이션</vt:lpstr>
      <vt:lpstr>이슈관리하기</vt:lpstr>
      <vt:lpstr>원격저장소간 자동 notification</vt:lpstr>
      <vt:lpstr>협업방식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565</cp:revision>
  <dcterms:created xsi:type="dcterms:W3CDTF">2021-03-25T01:55:58Z</dcterms:created>
  <dcterms:modified xsi:type="dcterms:W3CDTF">2021-05-04T06:47:12Z</dcterms:modified>
</cp:coreProperties>
</file>