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4" r:id="rId2"/>
    <p:sldId id="366" r:id="rId3"/>
    <p:sldId id="4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059" autoAdjust="0"/>
  </p:normalViewPr>
  <p:slideViewPr>
    <p:cSldViewPr snapToGrid="0">
      <p:cViewPr varScale="1">
        <p:scale>
          <a:sx n="88" d="100"/>
          <a:sy n="88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README.md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목적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설명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설치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사용방법</a:t>
            </a:r>
            <a:r>
              <a:rPr lang="en-US" altLang="ko-KR" dirty="0">
                <a:latin typeface="+mn-ea"/>
              </a:rPr>
              <a:t>, LICENSE </a:t>
            </a:r>
            <a:r>
              <a:rPr lang="ko-KR" altLang="en-US" dirty="0">
                <a:latin typeface="+mn-ea"/>
              </a:rPr>
              <a:t>등에 대해서 설명해 놓은 파일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Repository</a:t>
            </a:r>
            <a:r>
              <a:rPr lang="ko-KR" altLang="en-US" dirty="0">
                <a:latin typeface="+mn-ea"/>
              </a:rPr>
              <a:t>의 시작 페이지로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역할</a:t>
            </a:r>
            <a:endParaRPr lang="en-US" altLang="ko-KR" dirty="0">
              <a:latin typeface="+mn-ea"/>
            </a:endParaRPr>
          </a:p>
          <a:p>
            <a:pPr marL="609600" lvl="1" indent="-15875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로컬저장소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원격저장소에 한 곳에서 작성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- markdown </a:t>
            </a:r>
            <a:r>
              <a:rPr lang="ko-KR" altLang="en-US" dirty="0">
                <a:latin typeface="+mn-ea"/>
              </a:rPr>
              <a:t>문법 사용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https://guides.github.com/features/mastering-markdown/</a:t>
            </a: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기존 파일과 같은 방식으로 </a:t>
            </a:r>
            <a:r>
              <a:rPr lang="en-US" altLang="ko-KR" dirty="0">
                <a:latin typeface="+mn-ea"/>
              </a:rPr>
              <a:t>add, commit, push </a:t>
            </a:r>
            <a:r>
              <a:rPr lang="ko-KR" altLang="en-US" dirty="0">
                <a:latin typeface="+mn-ea"/>
              </a:rPr>
              <a:t>진행 후 완료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원격저장소에서 작성했을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로컬저장소에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로 동기화</a:t>
            </a:r>
            <a:endParaRPr lang="en-US" altLang="ko-KR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2660BB-D4D9-49E9-8106-AFB9CEC1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60" y="3842657"/>
            <a:ext cx="2875870" cy="263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ko-KR" altLang="en-US" dirty="0"/>
              <a:t> 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latin typeface="+mn-ea"/>
              </a:rPr>
              <a:t>목적</a:t>
            </a:r>
            <a:r>
              <a:rPr lang="en-US" altLang="ko-KR" dirty="0">
                <a:latin typeface="+mn-ea"/>
              </a:rPr>
              <a:t>: git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track</a:t>
            </a:r>
            <a:r>
              <a:rPr lang="ko-KR" altLang="en-US" dirty="0">
                <a:latin typeface="+mn-ea"/>
              </a:rPr>
              <a:t>에서 제외하고 싶은 파일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폴더를 저장</a:t>
            </a:r>
            <a:endParaRPr lang="en-US" altLang="ko-KR" dirty="0">
              <a:latin typeface="+mn-ea"/>
            </a:endParaRPr>
          </a:p>
          <a:p>
            <a:pPr marL="609600" lvl="1" indent="-163513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각기 사용하는 </a:t>
            </a:r>
            <a:r>
              <a:rPr lang="en-US" altLang="ko-KR" dirty="0">
                <a:latin typeface="+mn-ea"/>
              </a:rPr>
              <a:t>IDE </a:t>
            </a:r>
            <a:r>
              <a:rPr lang="ko-KR" altLang="en-US" dirty="0">
                <a:latin typeface="+mn-ea"/>
              </a:rPr>
              <a:t>종류에 따라 제외 파일 및 기타 개발자가 제외하고 싶은 파일</a:t>
            </a:r>
            <a:endParaRPr lang="en-US" altLang="ko-KR" dirty="0">
              <a:latin typeface="+mn-ea"/>
            </a:endParaRPr>
          </a:p>
          <a:p>
            <a:pPr marL="450850" lvl="1" indent="0">
              <a:buNone/>
            </a:pPr>
            <a:r>
              <a:rPr lang="en-US" altLang="ko-KR" dirty="0">
                <a:latin typeface="+mn-ea"/>
              </a:rPr>
              <a:t>     </a:t>
            </a:r>
            <a:r>
              <a:rPr lang="en-US" altLang="ko-KR" dirty="0">
                <a:latin typeface="+mn-ea"/>
                <a:hlinkClick r:id="rId3"/>
              </a:rPr>
              <a:t>https://www.gitignore.io</a:t>
            </a:r>
            <a:endParaRPr lang="en-US" altLang="ko-KR" dirty="0">
              <a:latin typeface="+mn-ea"/>
            </a:endParaRPr>
          </a:p>
          <a:p>
            <a:pPr marL="793750" lvl="1" indent="-342900">
              <a:buFont typeface="+mj-ea"/>
              <a:buAutoNum type="circleNumDbPlain" startAt="2"/>
            </a:pP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에 저장</a:t>
            </a:r>
            <a:endParaRPr lang="en-US" altLang="ko-KR" dirty="0">
              <a:latin typeface="+mn-ea"/>
            </a:endParaRPr>
          </a:p>
          <a:p>
            <a:pPr marL="717550" lvl="1" indent="-266700">
              <a:buFont typeface="+mj-ea"/>
              <a:buAutoNum type="circleNumDbPlain" startAt="2"/>
            </a:pPr>
            <a:r>
              <a:rPr lang="ko-KR" altLang="en-US" dirty="0">
                <a:latin typeface="+mn-ea"/>
              </a:rPr>
              <a:t>기존 파일과 같은 방식으로 </a:t>
            </a:r>
            <a:r>
              <a:rPr lang="en-US" altLang="ko-KR" dirty="0">
                <a:latin typeface="+mn-ea"/>
              </a:rPr>
              <a:t>add, commit, push </a:t>
            </a:r>
            <a:r>
              <a:rPr lang="ko-KR" altLang="en-US" dirty="0">
                <a:latin typeface="+mn-ea"/>
              </a:rPr>
              <a:t>진행 후 완료</a:t>
            </a: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E877C6-D2C2-4985-859F-75F29097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1" y="3555426"/>
            <a:ext cx="4321629" cy="2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4084</TotalTime>
  <Words>133</Words>
  <Application>Microsoft Office PowerPoint</Application>
  <PresentationFormat>화면 슬라이드 쇼(4:3)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README.md 등록</vt:lpstr>
      <vt:lpstr>.gitignore 등록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578</cp:revision>
  <dcterms:created xsi:type="dcterms:W3CDTF">2021-03-25T01:55:58Z</dcterms:created>
  <dcterms:modified xsi:type="dcterms:W3CDTF">2021-04-22T00:48:44Z</dcterms:modified>
</cp:coreProperties>
</file>