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61" r:id="rId2"/>
    <p:sldId id="352" r:id="rId3"/>
    <p:sldId id="328" r:id="rId4"/>
    <p:sldId id="329" r:id="rId5"/>
    <p:sldId id="353" r:id="rId6"/>
    <p:sldId id="330" r:id="rId7"/>
    <p:sldId id="331" r:id="rId8"/>
    <p:sldId id="333" r:id="rId9"/>
    <p:sldId id="334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0" r:id="rId39"/>
    <p:sldId id="259" r:id="rId40"/>
    <p:sldId id="35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1" d="100"/>
          <a:sy n="91" d="100"/>
        </p:scale>
        <p:origin x="12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 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</a:t>
            </a:r>
            <a:r>
              <a:rPr lang="ko-KR" altLang="en-US" sz="1600">
                <a:solidFill>
                  <a:srgbClr val="FF0000"/>
                </a:solidFill>
              </a:rPr>
              <a:t>여기를 클릭하여 복사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40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 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보낸다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Username</a:t>
            </a:r>
            <a:r>
              <a:rPr lang="ko-KR" altLang="en-US" dirty="0">
                <a:latin typeface="+mn-ea"/>
              </a:rPr>
              <a:t>을 입력하라고 하라는 질문이 나오면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등록된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비밀번호 입력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B1100-FCE7-4E9A-8502-A19C2C03945E}"/>
              </a:ext>
            </a:extLst>
          </p:cNvPr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반드시 </a:t>
            </a:r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버튼을 클릭하여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 err="1">
                <a:latin typeface="+mn-ea"/>
              </a:rPr>
              <a:t>히스토리가</a:t>
            </a:r>
            <a:r>
              <a:rPr lang="ko-KR" altLang="en-US" dirty="0">
                <a:latin typeface="+mn-ea"/>
              </a:rPr>
              <a:t> 그대로 저장된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history</a:t>
            </a:r>
            <a:r>
              <a:rPr lang="ko-KR" altLang="en-US" dirty="0">
                <a:latin typeface="+mn-ea"/>
              </a:rPr>
              <a:t>와 비교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변경된 내용을 만들고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 commit 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까지 진행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에서 확인 과정 진행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화면 캡처하여 자료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복ㅇ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</TotalTime>
  <Words>919</Words>
  <Application>Microsoft Office PowerPoint</Application>
  <PresentationFormat>화면 슬라이드 쇼(4:3)</PresentationFormat>
  <Paragraphs>188</Paragraphs>
  <Slides>40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 저장소 연결을 위한  화면</vt:lpstr>
      <vt:lpstr>원격저장소 연결</vt:lpstr>
      <vt:lpstr>원격저장소에 처음 자료 보내기</vt:lpstr>
      <vt:lpstr>원격저장소 자료 확인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325</cp:revision>
  <dcterms:created xsi:type="dcterms:W3CDTF">2021-03-25T01:55:58Z</dcterms:created>
  <dcterms:modified xsi:type="dcterms:W3CDTF">2021-03-30T02:10:39Z</dcterms:modified>
</cp:coreProperties>
</file>