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87" r:id="rId2"/>
    <p:sldId id="366" r:id="rId3"/>
    <p:sldId id="367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5" r:id="rId13"/>
    <p:sldId id="364" r:id="rId14"/>
    <p:sldId id="288" r:id="rId15"/>
    <p:sldId id="289" r:id="rId16"/>
    <p:sldId id="291" r:id="rId17"/>
    <p:sldId id="292" r:id="rId18"/>
    <p:sldId id="290" r:id="rId19"/>
    <p:sldId id="259" r:id="rId20"/>
    <p:sldId id="355" r:id="rId21"/>
    <p:sldId id="36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2" autoAdjust="0"/>
    <p:restoredTop sz="94384" autoAdjust="0"/>
  </p:normalViewPr>
  <p:slideViewPr>
    <p:cSldViewPr snapToGrid="0">
      <p:cViewPr varScale="1">
        <p:scale>
          <a:sx n="93" d="100"/>
          <a:sy n="93" d="100"/>
        </p:scale>
        <p:origin x="42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813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2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913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081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64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03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90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94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83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63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18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937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732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18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03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38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34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79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협업환경</a:t>
            </a:r>
            <a:r>
              <a:rPr lang="ko-KR" altLang="en-US" dirty="0"/>
              <a:t> 구성하기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Settings - &gt; manage Access </a:t>
            </a:r>
          </a:p>
          <a:p>
            <a:pPr lvl="1"/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상에서 </a:t>
            </a:r>
            <a:r>
              <a:rPr lang="en-US" altLang="ko-KR" dirty="0">
                <a:latin typeface="+mn-ea"/>
              </a:rPr>
              <a:t>id</a:t>
            </a:r>
            <a:r>
              <a:rPr lang="ko-KR" altLang="en-US" dirty="0">
                <a:latin typeface="+mn-ea"/>
              </a:rPr>
              <a:t>를 기입 </a:t>
            </a:r>
            <a:r>
              <a:rPr lang="en-US" altLang="ko-KR" dirty="0">
                <a:latin typeface="+mn-ea"/>
              </a:rPr>
              <a:t>-&gt; </a:t>
            </a:r>
            <a:r>
              <a:rPr lang="ko-KR" altLang="en-US" dirty="0" err="1">
                <a:latin typeface="+mn-ea"/>
              </a:rPr>
              <a:t>메일보냄</a:t>
            </a:r>
            <a:r>
              <a:rPr lang="en-US" altLang="ko-KR" dirty="0">
                <a:latin typeface="+mn-ea"/>
              </a:rPr>
              <a:t>. -&gt; </a:t>
            </a:r>
            <a:r>
              <a:rPr lang="ko-KR" altLang="en-US" dirty="0">
                <a:latin typeface="+mn-ea"/>
              </a:rPr>
              <a:t>메일 수락</a:t>
            </a:r>
            <a:r>
              <a:rPr lang="en-US" altLang="ko-KR" dirty="0">
                <a:latin typeface="+mn-ea"/>
              </a:rPr>
              <a:t>.(accept invitation)</a:t>
            </a:r>
          </a:p>
          <a:p>
            <a:pPr lvl="1"/>
            <a:r>
              <a:rPr lang="ko-KR" altLang="en-US" dirty="0" err="1">
                <a:latin typeface="+mn-ea"/>
              </a:rPr>
              <a:t>못받는</a:t>
            </a:r>
            <a:r>
              <a:rPr lang="ko-KR" altLang="en-US" dirty="0">
                <a:latin typeface="+mn-ea"/>
              </a:rPr>
              <a:t> 것을 대비하여 </a:t>
            </a:r>
            <a:r>
              <a:rPr lang="en-US" altLang="ko-KR" dirty="0">
                <a:latin typeface="+mn-ea"/>
              </a:rPr>
              <a:t>copy invite </a:t>
            </a:r>
            <a:r>
              <a:rPr lang="ko-KR" altLang="en-US" dirty="0">
                <a:latin typeface="+mn-ea"/>
              </a:rPr>
              <a:t>링크를 보낼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 err="1">
                <a:latin typeface="+mn-ea"/>
              </a:rPr>
              <a:t>권한선택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admin, write, read</a:t>
            </a:r>
          </a:p>
          <a:p>
            <a:pPr lvl="1"/>
            <a:r>
              <a:rPr lang="ko-KR" altLang="en-US" dirty="0">
                <a:latin typeface="+mn-ea"/>
              </a:rPr>
              <a:t>인증을 받지 않으면 다운로드는 할 수 있으나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는 안됨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3696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F4A57F-E76D-4D0B-8E49-634EB2B87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34" y="2043996"/>
            <a:ext cx="7249930" cy="405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94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618A6A4-508E-4FFD-B103-024A92179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1558465"/>
            <a:ext cx="7362825" cy="47148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1788056" y="2296202"/>
            <a:ext cx="1329624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722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75B120-B902-41B8-87A2-9D9AAA612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77" y="2019504"/>
            <a:ext cx="7863247" cy="38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99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9085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Leader</a:t>
            </a:r>
          </a:p>
          <a:p>
            <a:pPr marL="441325" lvl="1" indent="-174625">
              <a:buAutoNum type="arabicPeriod"/>
            </a:pPr>
            <a:r>
              <a:rPr lang="en-US" altLang="ko-KR" dirty="0"/>
              <a:t>File </a:t>
            </a:r>
            <a:r>
              <a:rPr lang="ko-KR" altLang="en-US" dirty="0"/>
              <a:t>만들고 </a:t>
            </a:r>
            <a:r>
              <a:rPr lang="en-US" altLang="ko-KR" dirty="0" err="1"/>
              <a:t>add.remote</a:t>
            </a:r>
            <a:r>
              <a:rPr lang="en-US" altLang="ko-KR" dirty="0"/>
              <a:t>, push “work1”</a:t>
            </a:r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5.Git pull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하고 작업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/>
              <a:t>좌우 </a:t>
            </a:r>
            <a:r>
              <a:rPr lang="en-US" altLang="ko-KR" dirty="0"/>
              <a:t>version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같음 </a:t>
            </a:r>
            <a:r>
              <a:rPr lang="en-US" altLang="ko-KR" dirty="0"/>
              <a:t>(</a:t>
            </a:r>
            <a:r>
              <a:rPr lang="ko-KR" altLang="en-US" dirty="0"/>
              <a:t>여기서 </a:t>
            </a:r>
            <a:r>
              <a:rPr lang="en-US" altLang="ko-KR" dirty="0" err="1"/>
              <a:t>leade</a:t>
            </a:r>
            <a:r>
              <a:rPr lang="ko-KR" altLang="en-US" dirty="0"/>
              <a:t>화면과 </a:t>
            </a:r>
            <a:r>
              <a:rPr lang="en-US" altLang="ko-KR" dirty="0"/>
              <a:t>collaborator </a:t>
            </a:r>
            <a:r>
              <a:rPr lang="ko-KR" altLang="en-US" dirty="0"/>
              <a:t>화면 </a:t>
            </a:r>
            <a:r>
              <a:rPr lang="en-US" altLang="ko-KR" dirty="0" err="1"/>
              <a:t>git</a:t>
            </a:r>
            <a:r>
              <a:rPr lang="en-US" altLang="ko-KR" dirty="0"/>
              <a:t> log</a:t>
            </a:r>
            <a:r>
              <a:rPr lang="ko-KR" altLang="en-US" dirty="0"/>
              <a:t>화면 비교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가능하면 </a:t>
            </a:r>
            <a:r>
              <a:rPr lang="ko-KR" altLang="en-US" dirty="0" err="1"/>
              <a:t>작업전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비교 작업하고 </a:t>
            </a:r>
            <a:r>
              <a:rPr lang="en-US" altLang="ko-KR" dirty="0"/>
              <a:t>push </a:t>
            </a:r>
            <a:r>
              <a:rPr lang="ko-KR" altLang="en-US" dirty="0"/>
              <a:t>자주 하도록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4681557" y="1120543"/>
            <a:ext cx="4274873" cy="3967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</a:p>
          <a:p>
            <a:pPr marL="266700" lvl="1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  <a:r>
              <a:rPr lang="en-US" altLang="ko-KR" dirty="0" err="1"/>
              <a:t>veriosn</a:t>
            </a:r>
            <a:r>
              <a:rPr lang="en-US" altLang="ko-KR" dirty="0"/>
              <a:t> </a:t>
            </a:r>
            <a:r>
              <a:rPr lang="ko-KR" altLang="en-US" dirty="0"/>
              <a:t>관리해야 하는데</a:t>
            </a:r>
            <a:r>
              <a:rPr lang="en-US" altLang="ko-KR" dirty="0"/>
              <a:t>,</a:t>
            </a:r>
          </a:p>
          <a:p>
            <a:pPr marL="2667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리더와 동시에 같은 파일 수정하고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push (-m ‘work2”)</a:t>
            </a:r>
            <a:r>
              <a:rPr lang="ko-KR" altLang="en-US" dirty="0"/>
              <a:t>하면</a:t>
            </a:r>
            <a:r>
              <a:rPr lang="en-US" altLang="ko-KR" dirty="0"/>
              <a:t>, </a:t>
            </a:r>
            <a:r>
              <a:rPr lang="en-US" altLang="ko-KR" dirty="0" err="1"/>
              <a:t>github</a:t>
            </a:r>
            <a:r>
              <a:rPr lang="ko-KR" altLang="en-US" dirty="0"/>
              <a:t>가</a:t>
            </a:r>
            <a:r>
              <a:rPr lang="en-US" altLang="ko-KR" dirty="0"/>
              <a:t> reject </a:t>
            </a:r>
            <a:r>
              <a:rPr lang="ko-KR" altLang="en-US" dirty="0"/>
              <a:t>메시지보내옴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파일 확인하고 수정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4. Add commit –m </a:t>
            </a:r>
            <a:r>
              <a:rPr lang="ko-KR" altLang="en-US" dirty="0"/>
              <a:t>없이 하면 자동으로 메시지를 만들어 줌 </a:t>
            </a:r>
            <a:r>
              <a:rPr lang="en-US" altLang="ko-KR" dirty="0"/>
              <a:t>-&gt; status, log</a:t>
            </a:r>
            <a:r>
              <a:rPr lang="ko-KR" altLang="en-US" dirty="0"/>
              <a:t>확인후 </a:t>
            </a:r>
            <a:r>
              <a:rPr lang="en-US" altLang="ko-KR" dirty="0"/>
              <a:t>push</a:t>
            </a:r>
          </a:p>
          <a:p>
            <a:pPr marL="266700" lvl="1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l?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7789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Fetch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fetch – </a:t>
            </a:r>
            <a:r>
              <a:rPr lang="en-US" altLang="ko-KR" dirty="0" err="1"/>
              <a:t>git</a:t>
            </a:r>
            <a:r>
              <a:rPr lang="en-US" altLang="ko-KR" dirty="0"/>
              <a:t> merge FETCH_HEAD ==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상에서 </a:t>
            </a:r>
            <a:r>
              <a:rPr lang="en-US" altLang="ko-KR" dirty="0"/>
              <a:t>id</a:t>
            </a:r>
            <a:r>
              <a:rPr lang="ko-KR" altLang="en-US" dirty="0"/>
              <a:t>를 기입 </a:t>
            </a:r>
            <a:r>
              <a:rPr lang="en-US" altLang="ko-KR" dirty="0"/>
              <a:t>-&gt; </a:t>
            </a:r>
            <a:r>
              <a:rPr lang="ko-KR" altLang="en-US" dirty="0" err="1"/>
              <a:t>메일보냄</a:t>
            </a:r>
            <a:r>
              <a:rPr lang="en-US" altLang="ko-KR" dirty="0"/>
              <a:t>. -&gt; </a:t>
            </a:r>
            <a:r>
              <a:rPr lang="ko-KR" altLang="en-US" dirty="0"/>
              <a:t>메일 수락</a:t>
            </a:r>
            <a:r>
              <a:rPr lang="en-US" altLang="ko-KR" dirty="0"/>
              <a:t>.(accept invitation)</a:t>
            </a:r>
          </a:p>
          <a:p>
            <a:pPr lvl="1"/>
            <a:r>
              <a:rPr lang="ko-KR" altLang="en-US" dirty="0" err="1"/>
              <a:t>못받는</a:t>
            </a:r>
            <a:r>
              <a:rPr lang="ko-KR" altLang="en-US" dirty="0"/>
              <a:t> 것을 대비하여 </a:t>
            </a:r>
            <a:r>
              <a:rPr lang="en-US" altLang="ko-KR" dirty="0"/>
              <a:t>copy invite </a:t>
            </a:r>
            <a:r>
              <a:rPr lang="ko-KR" altLang="en-US" dirty="0"/>
              <a:t>링크를 보낼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권한선택</a:t>
            </a:r>
            <a:r>
              <a:rPr lang="ko-KR" altLang="en-US" dirty="0"/>
              <a:t> </a:t>
            </a:r>
            <a:r>
              <a:rPr lang="en-US" altLang="ko-KR" dirty="0"/>
              <a:t>: admin, write, read</a:t>
            </a:r>
          </a:p>
          <a:p>
            <a:pPr lvl="1"/>
            <a:r>
              <a:rPr lang="en-US" altLang="ko-KR" dirty="0"/>
              <a:t>Remote branch</a:t>
            </a:r>
          </a:p>
        </p:txBody>
      </p:sp>
    </p:spTree>
    <p:extLst>
      <p:ext uri="{BB962C8B-B14F-4D97-AF65-F5344CB8AC3E}">
        <p14:creationId xmlns:p14="http://schemas.microsoft.com/office/powerpoint/2010/main" val="767811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내가 만든 내용을 </a:t>
            </a:r>
            <a:r>
              <a:rPr lang="en-US" altLang="ko-KR" dirty="0"/>
              <a:t>merge</a:t>
            </a:r>
            <a:r>
              <a:rPr lang="ko-KR" altLang="en-US" dirty="0"/>
              <a:t>시켜달라는 요구</a:t>
            </a:r>
            <a:endParaRPr lang="en-US" altLang="ko-KR" dirty="0"/>
          </a:p>
          <a:p>
            <a:pPr lvl="1"/>
            <a:r>
              <a:rPr lang="ko-KR" altLang="en-US" dirty="0"/>
              <a:t>올리면 많은  사람들이 </a:t>
            </a:r>
            <a:r>
              <a:rPr lang="ko-KR" altLang="en-US" dirty="0" err="1"/>
              <a:t>코드리뷰를</a:t>
            </a:r>
            <a:r>
              <a:rPr lang="ko-KR" altLang="en-US" dirty="0"/>
              <a:t> 통해서 통과가 되면 통합브랜치인 </a:t>
            </a:r>
            <a:r>
              <a:rPr lang="en-US" altLang="ko-KR" dirty="0"/>
              <a:t>main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를 하게 되고 이제부터는 다른 </a:t>
            </a:r>
            <a:r>
              <a:rPr lang="ko-KR" altLang="en-US" dirty="0" err="1"/>
              <a:t>접속자는</a:t>
            </a:r>
            <a:endParaRPr lang="en-US" altLang="ko-KR" dirty="0"/>
          </a:p>
          <a:p>
            <a:pPr lvl="1"/>
            <a:r>
              <a:rPr lang="ko-KR" altLang="en-US" dirty="0"/>
              <a:t>이것을 받아서 사용함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두가지가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원격저장소는 내가 권한인 있은 경우 </a:t>
            </a:r>
            <a:r>
              <a:rPr lang="en-US" altLang="ko-KR" dirty="0"/>
              <a:t>: </a:t>
            </a:r>
            <a:r>
              <a:rPr lang="ko-KR" altLang="en-US" dirty="0"/>
              <a:t>실습 대상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오픈소스 방식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남의 </a:t>
            </a:r>
            <a:r>
              <a:rPr lang="ko-KR" altLang="en-US" dirty="0" err="1"/>
              <a:t>원격저장소</a:t>
            </a:r>
            <a:r>
              <a:rPr lang="ko-KR" altLang="en-US" dirty="0"/>
              <a:t> 권한이 없음</a:t>
            </a:r>
            <a:r>
              <a:rPr lang="en-US" altLang="ko-KR" dirty="0"/>
              <a:t>. </a:t>
            </a:r>
            <a:r>
              <a:rPr lang="ko-KR" altLang="en-US" dirty="0"/>
              <a:t>남의 저장소 내용을 </a:t>
            </a:r>
            <a:r>
              <a:rPr lang="en-US" altLang="ko-KR" dirty="0"/>
              <a:t>Fork</a:t>
            </a:r>
            <a:r>
              <a:rPr lang="ko-KR" altLang="en-US" dirty="0"/>
              <a:t>해서 내 </a:t>
            </a:r>
            <a:r>
              <a:rPr lang="en-US" altLang="ko-KR" dirty="0"/>
              <a:t>pc</a:t>
            </a:r>
            <a:r>
              <a:rPr lang="ko-KR" altLang="en-US" dirty="0"/>
              <a:t>에서 작업하고 내 원격저장소에 보내서 그곳에서 남의 저장소에 </a:t>
            </a:r>
            <a:r>
              <a:rPr lang="en-US" altLang="ko-KR" dirty="0"/>
              <a:t>pull request</a:t>
            </a:r>
            <a:r>
              <a:rPr lang="ko-KR" altLang="en-US" dirty="0"/>
              <a:t>하게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2322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 </a:t>
            </a:r>
            <a:r>
              <a:rPr lang="ko-KR" altLang="en-US" dirty="0"/>
              <a:t>동작 순서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그림으로 순서도 삽입</a:t>
            </a:r>
            <a:endParaRPr lang="en-US" altLang="ko-KR" dirty="0"/>
          </a:p>
          <a:p>
            <a:pPr lvl="1"/>
            <a:r>
              <a:rPr lang="ko-KR" altLang="en-US" dirty="0"/>
              <a:t> 마지막에 로컬저장소에서 </a:t>
            </a:r>
            <a:r>
              <a:rPr lang="en-US" altLang="ko-KR" dirty="0" err="1"/>
              <a:t>git</a:t>
            </a:r>
            <a:r>
              <a:rPr lang="en-US" altLang="ko-KR" dirty="0"/>
              <a:t> pull</a:t>
            </a:r>
            <a:r>
              <a:rPr lang="ko-KR" altLang="en-US" dirty="0"/>
              <a:t>을 하면 보이는 모양을 확인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68842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오픈소스 참여하기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</a:t>
            </a:r>
          </a:p>
          <a:p>
            <a:pPr lvl="1"/>
            <a:r>
              <a:rPr lang="en-US" altLang="ko-KR" dirty="0"/>
              <a:t>Fork</a:t>
            </a:r>
            <a:r>
              <a:rPr lang="ko-KR" altLang="en-US" dirty="0"/>
              <a:t>의 목적</a:t>
            </a:r>
            <a:endParaRPr lang="en-US" altLang="ko-KR" dirty="0"/>
          </a:p>
          <a:p>
            <a:pPr lvl="1"/>
            <a:r>
              <a:rPr lang="ko-KR" altLang="en-US" dirty="0"/>
              <a:t>작업 순서도 </a:t>
            </a: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9576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협업시작하기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기존의 </a:t>
            </a:r>
            <a:r>
              <a:rPr lang="ko-KR" altLang="en-US" dirty="0" err="1"/>
              <a:t>브랜치를</a:t>
            </a:r>
            <a:r>
              <a:rPr lang="ko-KR" altLang="en-US" dirty="0"/>
              <a:t> 삭제하지 않으면 내용이 그대로 남아 있음</a:t>
            </a:r>
            <a:r>
              <a:rPr lang="en-US" altLang="ko-KR" dirty="0"/>
              <a:t>.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/>
              <a:t>      remote</a:t>
            </a:r>
            <a:r>
              <a:rPr lang="ko-KR" altLang="en-US" dirty="0"/>
              <a:t>의 </a:t>
            </a:r>
            <a:r>
              <a:rPr lang="en-US" altLang="ko-KR" dirty="0"/>
              <a:t>pull </a:t>
            </a:r>
            <a:r>
              <a:rPr lang="ko-KR" altLang="en-US" dirty="0"/>
              <a:t>기능을 대신할 수 있는 기능은 무엇</a:t>
            </a:r>
            <a:r>
              <a:rPr lang="en-US" altLang="ko-KR" dirty="0"/>
              <a:t>?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/>
              <a:t>한번 </a:t>
            </a:r>
            <a:r>
              <a:rPr lang="en-US" altLang="ko-KR" dirty="0"/>
              <a:t>merge</a:t>
            </a:r>
            <a:r>
              <a:rPr lang="ko-KR" altLang="en-US" dirty="0"/>
              <a:t>하면 다시 </a:t>
            </a:r>
            <a:r>
              <a:rPr lang="en-US" altLang="ko-KR" dirty="0"/>
              <a:t>commit</a:t>
            </a:r>
            <a:r>
              <a:rPr lang="ko-KR" altLang="en-US" dirty="0"/>
              <a:t>하지 않는 한 </a:t>
            </a:r>
            <a:r>
              <a:rPr lang="en-US" altLang="ko-KR" dirty="0"/>
              <a:t>merge </a:t>
            </a:r>
            <a:r>
              <a:rPr lang="ko-KR" altLang="en-US" dirty="0"/>
              <a:t>안됨</a:t>
            </a:r>
            <a:r>
              <a:rPr lang="en-US" altLang="ko-KR" dirty="0"/>
              <a:t>.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olidFill>
                  <a:srgbClr val="FF0000"/>
                </a:solidFill>
              </a:rPr>
              <a:t>Clone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이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차이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로컬에서 자동 연결 삭제 방법 확인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06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로컬저장소에 과제 텍스트 등록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working directory </a:t>
            </a:r>
            <a:r>
              <a:rPr lang="ko-KR" altLang="en-US" dirty="0">
                <a:latin typeface="+mn-ea"/>
              </a:rPr>
              <a:t>생성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배재대설명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–m ‘start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project’ </a:t>
            </a:r>
          </a:p>
          <a:p>
            <a:pPr lvl="1"/>
            <a:r>
              <a:rPr lang="en-US" altLang="ko-KR" dirty="0">
                <a:latin typeface="+mn-ea"/>
              </a:rPr>
              <a:t>Collab</a:t>
            </a:r>
            <a:r>
              <a:rPr lang="ko-KR" altLang="en-US" dirty="0">
                <a:latin typeface="+mn-ea"/>
              </a:rPr>
              <a:t> 저장소 이용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remote add origin https://github.com/paichaisw/paichai_collab.git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push -u origin main : </a:t>
            </a:r>
            <a:r>
              <a:rPr lang="ko-KR" altLang="en-US" dirty="0">
                <a:latin typeface="+mn-ea"/>
              </a:rPr>
              <a:t>팀원 찾기 시작 준비 완료</a:t>
            </a:r>
            <a:r>
              <a:rPr lang="en-US" altLang="ko-KR" dirty="0">
                <a:latin typeface="+mn-ea"/>
              </a:rPr>
              <a:t>https://github.com/paichaisw/paichai_collab.git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1F2111-00DF-4545-B2FB-5CAB6D732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513" y="1256230"/>
            <a:ext cx="2299653" cy="256781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V="1">
            <a:off x="2989780" y="2763749"/>
            <a:ext cx="1744733" cy="18493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256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대학생 특별 가입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대학생 </a:t>
            </a:r>
            <a:r>
              <a:rPr lang="en-US" altLang="ko-KR" dirty="0"/>
              <a:t>private </a:t>
            </a:r>
            <a:r>
              <a:rPr lang="ko-KR" altLang="en-US" dirty="0"/>
              <a:t>무료 사용 소개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내용 확인 추가</a:t>
            </a:r>
            <a:r>
              <a:rPr lang="en-US" altLang="ko-KR" dirty="0"/>
              <a:t>.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769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대학생 특별 가입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접근 오류 해결 방법</a:t>
            </a:r>
            <a:endParaRPr lang="en-US" altLang="ko-KR" dirty="0"/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98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7179673-1532-4DC9-A62A-F3C923CE2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63" y="2411273"/>
            <a:ext cx="8872153" cy="341417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README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작성 및 내용 확인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603174" y="5359900"/>
            <a:ext cx="896961" cy="208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69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B7C0E4-58BA-4898-95AB-482419934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11" y="2039007"/>
            <a:ext cx="6032938" cy="207990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051166" y="2824217"/>
            <a:ext cx="643929" cy="213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8A2CE9-F4B7-4B5F-8A7E-79DE87BFE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85" y="4162479"/>
            <a:ext cx="6197327" cy="209815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1163857" y="5767453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108528-D01B-481D-8297-4E1E44CD0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" y="1738312"/>
            <a:ext cx="8953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78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Invite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collaborator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3CE782-A683-4303-AC26-4D56087B7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26" y="1998410"/>
            <a:ext cx="6947338" cy="365125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5756875" y="5261621"/>
            <a:ext cx="1095869" cy="2983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12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06A381-9FB0-459A-AB4B-8275AC7BB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88" y="2006983"/>
            <a:ext cx="3242606" cy="209490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486845" y="3606734"/>
            <a:ext cx="2336091" cy="2983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B97D98-46CE-42C9-8ACA-48B197C54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711" y="4204037"/>
            <a:ext cx="6351242" cy="195000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372303" y="5722182"/>
            <a:ext cx="1008994" cy="225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DBF775-3968-4CAB-AED0-2D8C0F884010}"/>
              </a:ext>
            </a:extLst>
          </p:cNvPr>
          <p:cNvSpPr/>
          <p:nvPr/>
        </p:nvSpPr>
        <p:spPr>
          <a:xfrm>
            <a:off x="6978869" y="5737455"/>
            <a:ext cx="511084" cy="226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3039586" y="4988324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수신인이 요구를 수용해야 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</p:cNvCxnSpPr>
          <p:nvPr/>
        </p:nvCxnSpPr>
        <p:spPr>
          <a:xfrm>
            <a:off x="4662962" y="5265323"/>
            <a:ext cx="198802" cy="40578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42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2B3C7A-6763-41EE-B752-43E684887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552" y="2047627"/>
            <a:ext cx="5638800" cy="35528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메일에서 수락 버튼 클릭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3472045" y="5057768"/>
            <a:ext cx="1099955" cy="448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67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먼저 본인 계정에 있는 상태에서 메일 확인 후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Accept Invitation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클릭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github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화면 배경에서 보임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327C7D-76A8-4E88-846A-13B911338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37" y="2472943"/>
            <a:ext cx="6814336" cy="379335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EA1A-ED75-4AE1-A584-A91C96C4218C}"/>
              </a:ext>
            </a:extLst>
          </p:cNvPr>
          <p:cNvSpPr/>
          <p:nvPr/>
        </p:nvSpPr>
        <p:spPr>
          <a:xfrm>
            <a:off x="851337" y="2472943"/>
            <a:ext cx="1303284" cy="352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03372B-6DC4-4AA4-AB42-B593D8C27573}"/>
              </a:ext>
            </a:extLst>
          </p:cNvPr>
          <p:cNvSpPr/>
          <p:nvPr/>
        </p:nvSpPr>
        <p:spPr>
          <a:xfrm>
            <a:off x="4175607" y="4369620"/>
            <a:ext cx="995483" cy="233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D776D-27F0-40C7-8384-935120665B7D}"/>
              </a:ext>
            </a:extLst>
          </p:cNvPr>
          <p:cNvSpPr/>
          <p:nvPr/>
        </p:nvSpPr>
        <p:spPr>
          <a:xfrm>
            <a:off x="3760763" y="4762632"/>
            <a:ext cx="1778189" cy="891934"/>
          </a:xfrm>
          <a:prstGeom prst="rect">
            <a:avLst/>
          </a:prstGeom>
          <a:noFill/>
          <a:ln w="127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817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6AB73871-F953-46FF-8861-2E164728F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907" y="2029403"/>
            <a:ext cx="6936171" cy="261951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B97D98-46CE-42C9-8ACA-48B197C54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839" y="4523803"/>
            <a:ext cx="6351242" cy="167938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298733" y="5795752"/>
            <a:ext cx="1008994" cy="225923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3080009" y="4246804"/>
            <a:ext cx="1972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수락 후 </a:t>
            </a:r>
            <a:r>
              <a:rPr lang="en-US" altLang="ko-KR" sz="1200" dirty="0"/>
              <a:t>collaborator </a:t>
            </a:r>
            <a:r>
              <a:rPr lang="ko-KR" altLang="en-US" sz="1200" dirty="0"/>
              <a:t>등록됨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2511976" y="4002290"/>
            <a:ext cx="2291254" cy="1793462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161332" y="3594538"/>
            <a:ext cx="1329624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355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2266</TotalTime>
  <Words>664</Words>
  <Application>Microsoft Office PowerPoint</Application>
  <PresentationFormat>화면 슬라이드 쇼(4:3)</PresentationFormat>
  <Paragraphs>133</Paragraphs>
  <Slides>21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협업하기</vt:lpstr>
      <vt:lpstr>협업하기</vt:lpstr>
      <vt:lpstr>협업하기</vt:lpstr>
      <vt:lpstr>협업하기</vt:lpstr>
      <vt:lpstr>협업하기</vt:lpstr>
      <vt:lpstr>협업하기</vt:lpstr>
      <vt:lpstr>협업하기</vt:lpstr>
      <vt:lpstr>협업하기</vt:lpstr>
      <vt:lpstr>협업하기</vt:lpstr>
      <vt:lpstr>협업하기</vt:lpstr>
      <vt:lpstr>협업하기</vt:lpstr>
      <vt:lpstr>협업하기</vt:lpstr>
      <vt:lpstr>협업하기</vt:lpstr>
      <vt:lpstr>협업하기</vt:lpstr>
      <vt:lpstr>협업하기</vt:lpstr>
      <vt:lpstr>Pull Request</vt:lpstr>
      <vt:lpstr>Pull Request</vt:lpstr>
      <vt:lpstr>오픈소스 참여하기</vt:lpstr>
      <vt:lpstr>협업시작하기</vt:lpstr>
      <vt:lpstr>대학생 특별 가입</vt:lpstr>
      <vt:lpstr>대학생 특별 가입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358</cp:revision>
  <dcterms:created xsi:type="dcterms:W3CDTF">2021-03-25T01:55:58Z</dcterms:created>
  <dcterms:modified xsi:type="dcterms:W3CDTF">2021-03-30T08:49:19Z</dcterms:modified>
</cp:coreProperties>
</file>