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7" r:id="rId37"/>
    <p:sldId id="319" r:id="rId38"/>
    <p:sldId id="315" r:id="rId39"/>
    <p:sldId id="323" r:id="rId40"/>
    <p:sldId id="330" r:id="rId41"/>
    <p:sldId id="331" r:id="rId42"/>
    <p:sldId id="332" r:id="rId43"/>
    <p:sldId id="329" r:id="rId44"/>
    <p:sldId id="325" r:id="rId45"/>
    <p:sldId id="324" r:id="rId46"/>
    <p:sldId id="326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327" r:id="rId58"/>
    <p:sldId id="258" r:id="rId59"/>
    <p:sldId id="294" r:id="rId60"/>
    <p:sldId id="29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634" autoAdjust="0"/>
  </p:normalViewPr>
  <p:slideViewPr>
    <p:cSldViewPr snapToGrid="0">
      <p:cViewPr varScale="1">
        <p:scale>
          <a:sx n="91" d="100"/>
          <a:sy n="91" d="100"/>
        </p:scale>
        <p:origin x="12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9514-74DA-4CE0-B90D-FD8339E8B0A0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3CCA-A7E4-4FF8-B845-EE42572F55B4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</a:t>
            </a:r>
            <a:r>
              <a:rPr lang="en-US" altLang="ko-KR" dirty="0"/>
              <a:t> :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: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: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: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p2.txt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: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4089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4089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3070225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4169410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3844290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FC70F-8BB5-4B9A-B530-A4F8CC2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600214"/>
            <a:ext cx="5934075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60" y="2917840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5257786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4034409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: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 hard  &lt;commit ID&gt; </a:t>
            </a:r>
            <a:r>
              <a:rPr lang="en-US" altLang="ko-KR" dirty="0">
                <a:latin typeface="+mn-ea"/>
              </a:rPr>
              <a:t>: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&lt;commit ID1&gt;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</a:t>
            </a:r>
            <a:r>
              <a:rPr lang="ko-KR" altLang="en-US" dirty="0" err="1">
                <a:latin typeface="+mn-ea"/>
              </a:rPr>
              <a:t>해두기</a:t>
            </a:r>
            <a:r>
              <a:rPr lang="ko-KR" altLang="en-US" dirty="0">
                <a:latin typeface="+mn-ea"/>
              </a:rPr>
              <a:t>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: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C7E40-ABDB-47EE-8B5D-2E000C9AC991}"/>
              </a:ext>
            </a:extLst>
          </p:cNvPr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stash --help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FB449-62AC-4870-82E5-F1BA9FB69EEF}"/>
              </a:ext>
            </a:extLst>
          </p:cNvPr>
          <p:cNvSpPr txBox="1"/>
          <p:nvPr/>
        </p:nvSpPr>
        <p:spPr>
          <a:xfrm>
            <a:off x="969286" y="556638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 예정</a:t>
            </a:r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49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8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latin typeface="+mn-ea"/>
              </a:rPr>
              <a:t>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true' (git bash </a:t>
            </a:r>
            <a:r>
              <a:rPr lang="ko-KR" altLang="en-US" dirty="0">
                <a:latin typeface="+mn-ea"/>
              </a:rPr>
              <a:t>사용할 경우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윈도우가 아닌 </a:t>
            </a:r>
            <a:r>
              <a:rPr lang="en-US" altLang="ko-KR" dirty="0">
                <a:latin typeface="+mn-ea"/>
              </a:rPr>
              <a:t>Linux</a:t>
            </a:r>
            <a:r>
              <a:rPr lang="ko-KR" altLang="en-US" dirty="0">
                <a:latin typeface="+mn-ea"/>
              </a:rPr>
              <a:t>등과 협업을 위해서는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input’   for UNX machines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true’    for Windows machines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</TotalTime>
  <Words>4254</Words>
  <Application>Microsoft Office PowerPoint</Application>
  <PresentationFormat>화면 슬라이드 쇼(4:3)</PresentationFormat>
  <Paragraphs>803</Paragraphs>
  <Slides>60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Stash  </vt:lpstr>
      <vt:lpstr>복습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353</cp:revision>
  <dcterms:created xsi:type="dcterms:W3CDTF">2021-03-25T01:55:58Z</dcterms:created>
  <dcterms:modified xsi:type="dcterms:W3CDTF">2021-03-30T01:15:04Z</dcterms:modified>
</cp:coreProperties>
</file>