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9" r:id="rId15"/>
    <p:sldId id="280" r:id="rId16"/>
    <p:sldId id="281" r:id="rId17"/>
    <p:sldId id="282" r:id="rId18"/>
    <p:sldId id="262" r:id="rId19"/>
    <p:sldId id="275" r:id="rId20"/>
    <p:sldId id="258" r:id="rId21"/>
    <p:sldId id="259" r:id="rId22"/>
    <p:sldId id="261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6" autoAdjust="0"/>
    <p:restoredTop sz="87958" autoAdjust="0"/>
  </p:normalViewPr>
  <p:slideViewPr>
    <p:cSldViewPr snapToGrid="0">
      <p:cViewPr varScale="1">
        <p:scale>
          <a:sx n="86" d="100"/>
          <a:sy n="86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71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안됨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 err="1"/>
              <a:t>suicied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설명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ai2.appinventor.mit.edu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appinventor.org/bookFiles/HelloPurr/meow.mp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적당한 위치에 실습 워킹 디렉토리</a:t>
            </a:r>
            <a:r>
              <a:rPr lang="en-US" altLang="ko-KR" dirty="0"/>
              <a:t>(working directory)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Directory</a:t>
            </a:r>
            <a:r>
              <a:rPr lang="ko-KR" altLang="en-US" dirty="0"/>
              <a:t>명은 자유지만</a:t>
            </a:r>
            <a:r>
              <a:rPr lang="en-US" altLang="ko-KR" dirty="0"/>
              <a:t>, </a:t>
            </a:r>
            <a:r>
              <a:rPr lang="ko-KR" altLang="en-US" dirty="0"/>
              <a:t>통일된 실습을 위하여 </a:t>
            </a:r>
            <a:r>
              <a:rPr lang="en-US" altLang="ko-KR" dirty="0" err="1"/>
              <a:t>gitplace</a:t>
            </a:r>
            <a:r>
              <a:rPr lang="ko-KR" altLang="en-US" dirty="0"/>
              <a:t>로 일치 </a:t>
            </a:r>
            <a:r>
              <a:rPr lang="en-US" altLang="ko-KR" dirty="0"/>
              <a:t>(</a:t>
            </a:r>
            <a:r>
              <a:rPr lang="ko-KR" altLang="en-US" dirty="0"/>
              <a:t>영문으로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ko-KR" altLang="en-US" dirty="0"/>
              <a:t> </a:t>
            </a:r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 err="1"/>
              <a:t>direcory</a:t>
            </a:r>
            <a:r>
              <a:rPr lang="ko-KR" altLang="en-US" dirty="0"/>
              <a:t> 화면 위에서 마우스 오른쪽 버튼 클릭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Git Bash</a:t>
            </a:r>
            <a:r>
              <a:rPr lang="ko-KR" altLang="en-US" dirty="0"/>
              <a:t> </a:t>
            </a:r>
            <a:r>
              <a:rPr lang="en-US" altLang="ko-KR" dirty="0"/>
              <a:t>Here </a:t>
            </a:r>
            <a:r>
              <a:rPr lang="ko-KR" altLang="en-US" dirty="0"/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ko-KR" altLang="en-US" dirty="0"/>
              <a:t> </a:t>
            </a:r>
            <a:r>
              <a:rPr lang="en-US" altLang="ko-KR" dirty="0"/>
              <a:t>working </a:t>
            </a:r>
            <a:r>
              <a:rPr lang="en-US" altLang="ko-KR" dirty="0" err="1"/>
              <a:t>direcory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혹은 명령창에 </a:t>
            </a:r>
            <a:r>
              <a:rPr lang="en-US" altLang="ko-KR" dirty="0"/>
              <a:t>‘</a:t>
            </a:r>
            <a:r>
              <a:rPr lang="en-US" altLang="ko-KR" dirty="0" err="1"/>
              <a:t>pwd</a:t>
            </a:r>
            <a:r>
              <a:rPr lang="en-US" altLang="ko-KR" dirty="0"/>
              <a:t>’  </a:t>
            </a:r>
            <a:r>
              <a:rPr lang="ko-KR" altLang="en-US" dirty="0"/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“your username"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user.name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특정 </a:t>
            </a:r>
            <a:r>
              <a:rPr lang="en-US" altLang="ko-KR" dirty="0">
                <a:latin typeface="+mn-ea"/>
              </a:rPr>
              <a:t>Key</a:t>
            </a:r>
            <a:r>
              <a:rPr lang="ko-KR" altLang="en-US" dirty="0">
                <a:latin typeface="+mn-ea"/>
              </a:rPr>
              <a:t>에 대해 어떤 값을 사용하는지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464295" y="5718099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61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상태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로컬저장소에 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의미 </a:t>
            </a:r>
            <a:r>
              <a:rPr lang="en-US" altLang="ko-KR" dirty="0"/>
              <a:t>:  </a:t>
            </a:r>
            <a:r>
              <a:rPr lang="ko-KR" altLang="en-US" dirty="0" err="1"/>
              <a:t>커밋</a:t>
            </a:r>
            <a:r>
              <a:rPr lang="en-US" altLang="ko-KR" dirty="0"/>
              <a:t>(commit)</a:t>
            </a:r>
            <a:r>
              <a:rPr lang="ko-KR" altLang="en-US" dirty="0" err="1"/>
              <a:t>했어</a:t>
            </a:r>
            <a:r>
              <a:rPr lang="en-US" altLang="ko-KR" dirty="0"/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/>
              <a:t>저지르다</a:t>
            </a:r>
            <a:r>
              <a:rPr lang="en-US" altLang="ko-KR" dirty="0"/>
              <a:t>[</a:t>
            </a:r>
            <a:r>
              <a:rPr lang="ko-KR" altLang="en-US" dirty="0"/>
              <a:t>범하다</a:t>
            </a:r>
            <a:r>
              <a:rPr lang="en-US" altLang="ko-KR" dirty="0"/>
              <a:t>], </a:t>
            </a:r>
            <a:r>
              <a:rPr lang="ko-KR" altLang="en-US" dirty="0"/>
              <a:t>약속하다</a:t>
            </a:r>
            <a:r>
              <a:rPr lang="en-US" altLang="ko-KR" dirty="0"/>
              <a:t>,  (</a:t>
            </a:r>
            <a:r>
              <a:rPr lang="ko-KR" altLang="en-US" dirty="0"/>
              <a:t>일</a:t>
            </a:r>
            <a:r>
              <a:rPr lang="en-US" altLang="ko-KR" dirty="0"/>
              <a:t>·</a:t>
            </a:r>
            <a:r>
              <a:rPr lang="ko-KR" altLang="en-US" dirty="0"/>
              <a:t>활동 등에</a:t>
            </a:r>
            <a:r>
              <a:rPr lang="en-US" altLang="ko-KR" dirty="0"/>
              <a:t>) </a:t>
            </a:r>
            <a:r>
              <a:rPr lang="ko-KR" altLang="en-US" dirty="0"/>
              <a:t>전념</a:t>
            </a:r>
            <a:r>
              <a:rPr lang="en-US" altLang="ko-KR" dirty="0"/>
              <a:t>[</a:t>
            </a:r>
            <a:r>
              <a:rPr lang="ko-KR" altLang="en-US" dirty="0"/>
              <a:t>헌신</a:t>
            </a:r>
            <a:r>
              <a:rPr lang="en-US" altLang="ko-KR" dirty="0"/>
              <a:t>]</a:t>
            </a:r>
            <a:r>
              <a:rPr lang="ko-KR" altLang="en-US" dirty="0"/>
              <a:t>하다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en-US" altLang="ko-KR" dirty="0"/>
              <a:t>commit </a:t>
            </a:r>
            <a:r>
              <a:rPr lang="ko-KR" altLang="en-US" dirty="0"/>
              <a:t>객체</a:t>
            </a:r>
            <a:r>
              <a:rPr lang="en-US" altLang="ko-KR" dirty="0"/>
              <a:t> : </a:t>
            </a:r>
            <a:r>
              <a:rPr lang="ko-KR" altLang="en-US" dirty="0"/>
              <a:t>스냅샷으로 모든 정보</a:t>
            </a:r>
            <a:r>
              <a:rPr lang="en-US" altLang="ko-KR" dirty="0"/>
              <a:t>(</a:t>
            </a:r>
            <a:r>
              <a:rPr lang="ko-KR" altLang="en-US" dirty="0"/>
              <a:t>실제로는 정보의 연결고리</a:t>
            </a:r>
            <a:r>
              <a:rPr lang="en-US" altLang="ko-KR" dirty="0"/>
              <a:t>)</a:t>
            </a:r>
            <a:r>
              <a:rPr lang="ko-KR" altLang="en-US" dirty="0"/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C09DAC-BE1A-4AA7-BCF6-44E874E5E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94" y="4465670"/>
            <a:ext cx="60483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파일명 </a:t>
            </a:r>
            <a:r>
              <a:rPr lang="en-US" altLang="ko-KR" dirty="0"/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첫 줄에 </a:t>
            </a:r>
            <a:r>
              <a:rPr lang="en-US" altLang="ko-KR" dirty="0"/>
              <a:t>‘ my</a:t>
            </a:r>
            <a:r>
              <a:rPr lang="ko-KR" altLang="en-US" dirty="0"/>
              <a:t> </a:t>
            </a:r>
            <a:r>
              <a:rPr lang="en-US" altLang="ko-KR" dirty="0"/>
              <a:t>story’ </a:t>
            </a:r>
            <a:r>
              <a:rPr lang="ko-KR" altLang="en-US" dirty="0"/>
              <a:t>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수시로 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: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 :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Message </a:t>
            </a:r>
            <a:r>
              <a:rPr lang="ko-KR" altLang="en-US" dirty="0">
                <a:latin typeface="+mn-ea"/>
              </a:rPr>
              <a:t>추가 후 저장 닫기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/>
              <a:t>gitplace</a:t>
            </a:r>
            <a:r>
              <a:rPr lang="en-US" altLang="ko-KR" dirty="0"/>
              <a:t> working directory</a:t>
            </a:r>
            <a:r>
              <a:rPr lang="ko-KR" altLang="en-US" dirty="0"/>
              <a:t>에서 작업 </a:t>
            </a:r>
            <a:r>
              <a:rPr lang="en-US" altLang="ko-KR" dirty="0"/>
              <a:t>(</a:t>
            </a:r>
            <a:r>
              <a:rPr lang="ko-KR" altLang="en-US" dirty="0"/>
              <a:t>여러분의 </a:t>
            </a:r>
            <a:r>
              <a:rPr lang="en-US" altLang="ko-KR" dirty="0"/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/>
              <a:t> </a:t>
            </a:r>
            <a:r>
              <a:rPr lang="ko-KR" altLang="en-US" dirty="0"/>
              <a:t>로그 상태 확인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☞ git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--branches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--graph</a:t>
            </a:r>
            <a:endParaRPr lang="en-US" altLang="ko-KR" dirty="0"/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ko-KR" altLang="en-US" dirty="0">
                <a:latin typeface="+mn-ea"/>
              </a:rPr>
              <a:t>파일 수정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>
                <a:latin typeface="+mn-ea"/>
              </a:rPr>
              <a:t>status :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1C65A554-0F65-475C-A385-1A8EE3A8D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깃의 간단한 설명</a:t>
            </a:r>
            <a:endParaRPr lang="en-US" altLang="ko-KR" dirty="0"/>
          </a:p>
          <a:p>
            <a:pPr marL="0" indent="0"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ko-KR" altLang="en-US" dirty="0"/>
              <a:t>깃과 </a:t>
            </a:r>
            <a:r>
              <a:rPr lang="ko-KR" altLang="en-US" dirty="0" err="1"/>
              <a:t>깃허브관계</a:t>
            </a:r>
            <a:endParaRPr lang="en-US" altLang="ko-KR" dirty="0"/>
          </a:p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깃 설치</a:t>
            </a:r>
            <a:endParaRPr lang="en-US" altLang="ko-KR" dirty="0"/>
          </a:p>
          <a:p>
            <a:pPr marL="0" indent="0"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altLang="ko-KR" dirty="0"/>
              <a:t>   config</a:t>
            </a:r>
            <a:r>
              <a:rPr lang="ko-KR" altLang="en-US" dirty="0"/>
              <a:t> 설치</a:t>
            </a:r>
            <a:r>
              <a:rPr lang="en-US" altLang="ko-KR" dirty="0"/>
              <a:t>. Editor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0" indent="0"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altLang="ko-KR" dirty="0"/>
              <a:t>   ..git </a:t>
            </a:r>
            <a:r>
              <a:rPr lang="ko-KR" altLang="en-US" dirty="0"/>
              <a:t>설명 </a:t>
            </a:r>
            <a:r>
              <a:rPr lang="en-US" altLang="ko-KR" dirty="0"/>
              <a:t>. 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0" indent="0"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ko-KR" altLang="en-US" dirty="0" err="1"/>
              <a:t>그림등</a:t>
            </a:r>
            <a:r>
              <a:rPr lang="ko-KR" altLang="en-US" dirty="0"/>
              <a:t> 이용</a:t>
            </a:r>
            <a:endParaRPr lang="en-US" altLang="ko-KR" dirty="0"/>
          </a:p>
          <a:p>
            <a:pPr marL="0" indent="0"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altLang="ko-KR" dirty="0"/>
              <a:t>Bash</a:t>
            </a:r>
            <a:r>
              <a:rPr lang="ko-KR" altLang="en-US" dirty="0"/>
              <a:t> 사용법 설명</a:t>
            </a:r>
            <a:endParaRPr lang="en-US" altLang="ko-KR" dirty="0"/>
          </a:p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각종 주요 명령</a:t>
            </a:r>
            <a:endParaRPr lang="en-US" altLang="ko-KR" dirty="0"/>
          </a:p>
          <a:p>
            <a:pPr marL="0" indent="0"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ko-KR" altLang="en-US" dirty="0"/>
              <a:t>메모장 사용 </a:t>
            </a:r>
            <a:r>
              <a:rPr lang="en-US" altLang="ko-KR" dirty="0"/>
              <a:t>.txt</a:t>
            </a:r>
            <a:r>
              <a:rPr lang="ko-KR" altLang="en-US" dirty="0"/>
              <a:t> 리눅스와 혼동되지 않도록</a:t>
            </a:r>
            <a:r>
              <a:rPr lang="en-US" altLang="ko-KR" dirty="0"/>
              <a:t>.</a:t>
            </a:r>
          </a:p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475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69936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파일 만들기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☞ 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처음 </a:t>
            </a:r>
            <a:r>
              <a:rPr lang="en-US" altLang="ko-KR" dirty="0"/>
              <a:t>commit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☞ git commit –a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#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가 동작이 하지 않으면 아래 명령을 수행하고 다시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여기에 메모장 모양 확인 삽입</a:t>
            </a:r>
            <a:r>
              <a:rPr lang="en-US" altLang="ko-KR" dirty="0">
                <a:latin typeface="+mn-ea"/>
              </a:rPr>
              <a:t>      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파일 만들기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 ∙ sample.txt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소스코드의 변경 이력을 관리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소스코드 추가</a:t>
            </a:r>
            <a:r>
              <a:rPr lang="en-US" altLang="ko-KR" sz="1400" dirty="0"/>
              <a:t>/</a:t>
            </a:r>
            <a:r>
              <a:rPr lang="ko-KR" altLang="en-US" sz="1400" dirty="0"/>
              <a:t>수정</a:t>
            </a:r>
            <a:r>
              <a:rPr lang="en-US" altLang="ko-KR" sz="1400" dirty="0"/>
              <a:t>/</a:t>
            </a:r>
            <a:r>
              <a:rPr lang="ko-KR" altLang="en-US" sz="1400" dirty="0"/>
              <a:t>삭제에 대한 기록을 저장</a:t>
            </a:r>
            <a:endParaRPr lang="en-US" altLang="ko-KR" sz="1400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언제든지 원하는 시점으로 파일의 상태변경이 가능함 </a:t>
            </a:r>
            <a:endParaRPr lang="en-US" altLang="ko-KR" sz="1400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별도로 파일을 카피해 놓거나 백업하지 않아도 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Source Code Management(SCM)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특정 시점 변경 추적</a:t>
            </a:r>
            <a:endParaRPr lang="en-US" altLang="ko-KR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Linus Torvalds</a:t>
            </a:r>
            <a:r>
              <a:rPr lang="ko-KR" altLang="en-US" dirty="0" err="1"/>
              <a:t>는직접</a:t>
            </a:r>
            <a:r>
              <a:rPr lang="ko-KR" altLang="en-US" dirty="0"/>
              <a:t> 개발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April 2005 - </a:t>
            </a:r>
            <a:r>
              <a:rPr lang="en-US" altLang="ko-KR" dirty="0" err="1"/>
              <a:t>Bitkeeper</a:t>
            </a:r>
            <a:r>
              <a:rPr lang="en-US" altLang="ko-KR" dirty="0"/>
              <a:t> </a:t>
            </a:r>
            <a:r>
              <a:rPr lang="ko-KR" altLang="en-US" dirty="0"/>
              <a:t>라이선스 이슈로 인하여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2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en-US" altLang="ko-KR" sz="1400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GitHub(2008</a:t>
            </a:r>
            <a:r>
              <a:rPr lang="ko-KR" altLang="en-US" dirty="0"/>
              <a:t>년경</a:t>
            </a:r>
            <a:r>
              <a:rPr lang="en-US" altLang="ko-KR" dirty="0"/>
              <a:t>)</a:t>
            </a:r>
            <a:r>
              <a:rPr lang="ko-KR" altLang="en-US" dirty="0"/>
              <a:t>로 인해서 폭발적으로 성장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526162"/>
          </a:xfrm>
        </p:spPr>
        <p:txBody>
          <a:bodyPr tIns="0" bIns="0"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프로젝트 만들기</a:t>
            </a:r>
            <a:endParaRPr lang="en-US" altLang="ko-KR" dirty="0"/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화면 왼쪽 상단에서 </a:t>
            </a:r>
            <a:r>
              <a:rPr lang="en-US" altLang="ko-KR" dirty="0"/>
              <a:t>[Projects] – [Start new project] </a:t>
            </a:r>
            <a:r>
              <a:rPr lang="ko-KR" altLang="en-US" dirty="0"/>
              <a:t>클릭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>
                <a:solidFill>
                  <a:srgbClr val="0000FF"/>
                </a:solidFill>
              </a:rPr>
              <a:t>프로젝트</a:t>
            </a:r>
            <a:r>
              <a:rPr lang="ko-KR" altLang="en-US" dirty="0"/>
              <a:t> 이름 입력</a:t>
            </a:r>
            <a:r>
              <a:rPr lang="en-US" altLang="ko-KR" dirty="0"/>
              <a:t>: </a:t>
            </a:r>
            <a:r>
              <a:rPr lang="ko-KR" altLang="en-US" dirty="0"/>
              <a:t>여기서는 “</a:t>
            </a:r>
            <a:r>
              <a:rPr lang="en-US" altLang="ko-KR" dirty="0" err="1"/>
              <a:t>HelloPurr</a:t>
            </a:r>
            <a:r>
              <a:rPr lang="en-US" altLang="ko-KR" dirty="0"/>
              <a:t>”</a:t>
            </a:r>
            <a:r>
              <a:rPr lang="ko-KR" altLang="en-US" dirty="0"/>
              <a:t>라 입력 </a:t>
            </a:r>
            <a:r>
              <a:rPr lang="en-US" altLang="ko-KR" dirty="0"/>
              <a:t>(</a:t>
            </a:r>
            <a:r>
              <a:rPr lang="ko-KR" altLang="en-US" dirty="0"/>
              <a:t>사이에</a:t>
            </a:r>
            <a:r>
              <a:rPr lang="en-US" altLang="ko-KR" dirty="0"/>
              <a:t> </a:t>
            </a:r>
            <a:r>
              <a:rPr lang="ko-KR" altLang="en-US" dirty="0"/>
              <a:t>공백 허용 안 됨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9FE1F7F-BB82-4587-A86F-471C542D6EA7}"/>
              </a:ext>
            </a:extLst>
          </p:cNvPr>
          <p:cNvSpPr txBox="1">
            <a:spLocks/>
          </p:cNvSpPr>
          <p:nvPr/>
        </p:nvSpPr>
        <p:spPr>
          <a:xfrm>
            <a:off x="250825" y="4506993"/>
            <a:ext cx="8641655" cy="152616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accent4"/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/>
              <a:t>프로젝트 만들기</a:t>
            </a:r>
            <a:endParaRPr lang="en-US" altLang="ko-KR"/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/>
              <a:t>화면 왼쪽 상단에서 </a:t>
            </a:r>
            <a:r>
              <a:rPr lang="en-US" altLang="ko-KR"/>
              <a:t>[Projects] – [Start new project] </a:t>
            </a:r>
            <a:r>
              <a:rPr lang="ko-KR" altLang="en-US"/>
              <a:t>클릭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>
                <a:solidFill>
                  <a:srgbClr val="0000FF"/>
                </a:solidFill>
              </a:rPr>
              <a:t>프로젝트</a:t>
            </a:r>
            <a:r>
              <a:rPr lang="ko-KR" altLang="en-US"/>
              <a:t> 이름 입력</a:t>
            </a:r>
            <a:r>
              <a:rPr lang="en-US" altLang="ko-KR"/>
              <a:t>: </a:t>
            </a:r>
            <a:r>
              <a:rPr lang="ko-KR" altLang="en-US"/>
              <a:t>여기서는 “</a:t>
            </a:r>
            <a:r>
              <a:rPr lang="en-US" altLang="ko-KR"/>
              <a:t>HelloPurr”</a:t>
            </a:r>
            <a:r>
              <a:rPr lang="ko-KR" altLang="en-US"/>
              <a:t>라 입력 </a:t>
            </a:r>
            <a:r>
              <a:rPr lang="en-US" altLang="ko-KR"/>
              <a:t>(</a:t>
            </a:r>
            <a:r>
              <a:rPr lang="ko-KR" altLang="en-US"/>
              <a:t>사이에</a:t>
            </a:r>
            <a:r>
              <a:rPr lang="en-US" altLang="ko-KR"/>
              <a:t> </a:t>
            </a:r>
            <a:r>
              <a:rPr lang="ko-KR" altLang="en-US"/>
              <a:t>공백 허용 안 됨</a:t>
            </a:r>
            <a:r>
              <a:rPr lang="en-US" altLang="ko-KR"/>
              <a:t>)</a:t>
            </a:r>
            <a:endParaRPr lang="ko-KR" altLang="en-US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943100"/>
            <a:ext cx="46386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47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996743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Viewer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Palette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Components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Media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Properties</a:t>
            </a:r>
          </a:p>
          <a:p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9FE1F7F-BB82-4587-A86F-471C542D6EA7}"/>
              </a:ext>
            </a:extLst>
          </p:cNvPr>
          <p:cNvSpPr txBox="1">
            <a:spLocks/>
          </p:cNvSpPr>
          <p:nvPr/>
        </p:nvSpPr>
        <p:spPr>
          <a:xfrm>
            <a:off x="250825" y="4506993"/>
            <a:ext cx="8641655" cy="152616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accent4"/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accent4"/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ko-KR" altLang="en-US" dirty="0"/>
              <a:t>프로젝트 만들기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dirty="0"/>
              <a:t>화면 왼쪽 상단에서 </a:t>
            </a:r>
            <a:r>
              <a:rPr lang="en-US" altLang="ko-KR" dirty="0"/>
              <a:t>[Projects] – [Start new project] </a:t>
            </a:r>
            <a:r>
              <a:rPr lang="ko-KR" altLang="en-US" dirty="0"/>
              <a:t>클릭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ko-KR" altLang="en-US" dirty="0">
                <a:solidFill>
                  <a:srgbClr val="0000FF"/>
                </a:solidFill>
              </a:rPr>
              <a:t>프로젝트</a:t>
            </a:r>
            <a:r>
              <a:rPr lang="ko-KR" altLang="en-US" dirty="0"/>
              <a:t> 이름 입력</a:t>
            </a:r>
            <a:r>
              <a:rPr lang="en-US" altLang="ko-KR" dirty="0"/>
              <a:t>: </a:t>
            </a:r>
            <a:r>
              <a:rPr lang="ko-KR" altLang="en-US" dirty="0"/>
              <a:t>여기서는 “</a:t>
            </a:r>
            <a:r>
              <a:rPr lang="en-US" altLang="ko-KR" dirty="0" err="1"/>
              <a:t>HelloPurr</a:t>
            </a:r>
            <a:r>
              <a:rPr lang="en-US" altLang="ko-KR" dirty="0"/>
              <a:t>”</a:t>
            </a:r>
            <a:r>
              <a:rPr lang="ko-KR" altLang="en-US" dirty="0"/>
              <a:t>라 입력 </a:t>
            </a:r>
            <a:r>
              <a:rPr lang="en-US" altLang="ko-KR" dirty="0"/>
              <a:t>(</a:t>
            </a:r>
            <a:r>
              <a:rPr lang="ko-KR" altLang="en-US" dirty="0"/>
              <a:t>사이에</a:t>
            </a:r>
            <a:r>
              <a:rPr lang="en-US" altLang="ko-KR" dirty="0"/>
              <a:t> </a:t>
            </a:r>
            <a:r>
              <a:rPr lang="ko-KR" altLang="en-US" dirty="0"/>
              <a:t>공백 허용 안 됨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165576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앱 </a:t>
            </a:r>
            <a:r>
              <a:rPr lang="ko-KR" altLang="en-US" dirty="0" err="1"/>
              <a:t>인벤터의</a:t>
            </a:r>
            <a:r>
              <a:rPr lang="ko-KR" altLang="en-US" dirty="0"/>
              <a:t> 세계로 들어가려면</a:t>
            </a:r>
            <a:r>
              <a:rPr lang="en-US" altLang="ko-KR" dirty="0"/>
              <a:t>, </a:t>
            </a:r>
            <a:r>
              <a:rPr lang="ko-KR" altLang="en-US" dirty="0"/>
              <a:t>절차</a:t>
            </a:r>
            <a:r>
              <a:rPr lang="en-US" altLang="ko-KR" dirty="0"/>
              <a:t>, </a:t>
            </a:r>
            <a:r>
              <a:rPr lang="ko-KR" altLang="en-US" dirty="0"/>
              <a:t>설치 방법</a:t>
            </a:r>
            <a:endParaRPr lang="en-US" altLang="ko-KR" dirty="0"/>
          </a:p>
          <a:p>
            <a:pPr lvl="1">
              <a:defRPr/>
            </a:pPr>
            <a:r>
              <a:rPr lang="en-US" altLang="ko-KR" dirty="0">
                <a:hlinkClick r:id="rId2"/>
              </a:rPr>
              <a:t> http://ai2.appinventor.mit.edu</a:t>
            </a:r>
            <a:r>
              <a:rPr lang="ko-KR" altLang="en-US" dirty="0"/>
              <a:t>에 접속</a:t>
            </a:r>
          </a:p>
          <a:p>
            <a:pPr lvl="1">
              <a:defRPr/>
            </a:pPr>
            <a:r>
              <a:rPr lang="ko-KR" altLang="en-US" dirty="0"/>
              <a:t>구글 계정으로 로그인</a:t>
            </a:r>
          </a:p>
          <a:p>
            <a:pPr>
              <a:defRPr/>
            </a:pPr>
            <a:endParaRPr lang="ko-KR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F85FD99-0F2A-41C9-BC79-48BD97AAB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6156" y="2549492"/>
            <a:ext cx="4611688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5E7878A-C968-4374-9918-F88B4902B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27293"/>
            <a:ext cx="8642350" cy="1998711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Button </a:t>
            </a:r>
            <a:r>
              <a:rPr lang="ko-KR" altLang="en-US" dirty="0"/>
              <a:t>컴포넌트 추가 과정</a:t>
            </a:r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소리 파일 다운로드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http://appinventor.org/bookFiles/HelloPurr/meow.mp3</a:t>
            </a:r>
            <a:r>
              <a:rPr lang="en-US" altLang="ko-KR" dirty="0"/>
              <a:t>)</a:t>
            </a:r>
            <a:endParaRPr lang="ko-KR" altLang="en-US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en-US" altLang="ko-KR" dirty="0"/>
              <a:t>Sound </a:t>
            </a:r>
            <a:r>
              <a:rPr lang="ko-KR" altLang="en-US" dirty="0"/>
              <a:t>컴포넌트 끌어오기</a:t>
            </a:r>
            <a:r>
              <a:rPr lang="en-US" altLang="ko-KR" dirty="0"/>
              <a:t>: Non-visible components </a:t>
            </a:r>
            <a:r>
              <a:rPr lang="ko-KR" altLang="en-US" dirty="0"/>
              <a:t>영역에 나타남</a:t>
            </a:r>
          </a:p>
          <a:p>
            <a:pPr marL="609600" lvl="1" indent="-342900">
              <a:buFont typeface="+mj-lt"/>
              <a:buAutoNum type="arabicPeriod"/>
              <a:defRPr/>
            </a:pPr>
            <a:r>
              <a:rPr lang="en-US" altLang="ko-KR" dirty="0"/>
              <a:t>Sound </a:t>
            </a:r>
            <a:r>
              <a:rPr lang="ko-KR" altLang="en-US" dirty="0"/>
              <a:t>컴포넌트의 </a:t>
            </a:r>
            <a:r>
              <a:rPr lang="en-US" altLang="ko-KR" dirty="0"/>
              <a:t>Source </a:t>
            </a:r>
            <a:r>
              <a:rPr lang="ko-KR" altLang="en-US" dirty="0"/>
              <a:t>속성을 소리 파일로 설정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92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로컬저장소 </a:t>
            </a:r>
            <a:r>
              <a:rPr lang="en-US" altLang="ko-KR" dirty="0"/>
              <a:t>(Local Repository) : </a:t>
            </a:r>
            <a:r>
              <a:rPr lang="ko-KR" altLang="en-US" dirty="0"/>
              <a:t>내 </a:t>
            </a:r>
            <a:r>
              <a:rPr lang="en-US" altLang="ko-KR" dirty="0"/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원격저장소 </a:t>
            </a:r>
            <a:r>
              <a:rPr lang="en-US" altLang="ko-KR" dirty="0"/>
              <a:t>(Remote Repository) : </a:t>
            </a:r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로컬저장소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http://git-scm.com/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7A9059-36D1-4F6B-A5C7-AA7C5A3FD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68" y="1857079"/>
            <a:ext cx="6881567" cy="473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/>
              <a:t>http://git-scm.com/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874625"/>
            <a:ext cx="6505575" cy="47910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5247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783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1178</Words>
  <Application>Microsoft Office PowerPoint</Application>
  <PresentationFormat>화면 슬라이드 쇼(4:3)</PresentationFormat>
  <Paragraphs>208</Paragraphs>
  <Slides>23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SFMono-Regular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파일의  상태</vt:lpstr>
      <vt:lpstr>Initial Commit 만들기 </vt:lpstr>
      <vt:lpstr>Initial Commit 만들기 </vt:lpstr>
      <vt:lpstr>Initial Commit 만들기 </vt:lpstr>
      <vt:lpstr>Git 이란?</vt:lpstr>
      <vt:lpstr>Git Bash 동작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70</cp:revision>
  <dcterms:created xsi:type="dcterms:W3CDTF">2021-03-25T01:55:58Z</dcterms:created>
  <dcterms:modified xsi:type="dcterms:W3CDTF">2021-03-25T08:46:37Z</dcterms:modified>
</cp:coreProperties>
</file>