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8" r:id="rId15"/>
    <p:sldId id="339" r:id="rId16"/>
    <p:sldId id="340" r:id="rId17"/>
    <p:sldId id="342" r:id="rId18"/>
    <p:sldId id="341" r:id="rId19"/>
    <p:sldId id="343" r:id="rId20"/>
    <p:sldId id="344" r:id="rId21"/>
    <p:sldId id="346" r:id="rId22"/>
    <p:sldId id="345" r:id="rId23"/>
    <p:sldId id="350" r:id="rId24"/>
    <p:sldId id="349" r:id="rId25"/>
    <p:sldId id="348" r:id="rId26"/>
    <p:sldId id="347" r:id="rId27"/>
    <p:sldId id="351" r:id="rId28"/>
    <p:sldId id="283" r:id="rId29"/>
    <p:sldId id="354" r:id="rId30"/>
    <p:sldId id="356" r:id="rId31"/>
    <p:sldId id="359" r:id="rId32"/>
    <p:sldId id="357" r:id="rId33"/>
    <p:sldId id="361" r:id="rId34"/>
    <p:sldId id="362" r:id="rId35"/>
    <p:sldId id="360" r:id="rId36"/>
    <p:sldId id="373" r:id="rId37"/>
    <p:sldId id="372" r:id="rId38"/>
    <p:sldId id="371" r:id="rId39"/>
    <p:sldId id="374" r:id="rId40"/>
    <p:sldId id="375" r:id="rId41"/>
    <p:sldId id="37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8292" autoAdjust="0"/>
  </p:normalViewPr>
  <p:slideViewPr>
    <p:cSldViewPr snapToGrid="0">
      <p:cViewPr varScale="1">
        <p:scale>
          <a:sx n="82" d="100"/>
          <a:sy n="82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–u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/>
              <a:t>main br1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6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main</a:t>
            </a:r>
            <a:r>
              <a:rPr lang="ko-KR" altLang="en-US" dirty="0"/>
              <a:t>만 올라가 있는지 확이 필요 그런지 확인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집에서 작업한 것을 잊고 그냥 작업을 했을 경우 원격저장소의 내용과 상이할 경우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항상 </a:t>
            </a:r>
            <a:r>
              <a:rPr lang="en-US" altLang="ko-KR" dirty="0"/>
              <a:t>pull </a:t>
            </a:r>
            <a:r>
              <a:rPr lang="ko-KR" altLang="en-US" dirty="0"/>
              <a:t>먼저 실시해야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1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7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전체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–all { -</a:t>
            </a:r>
            <a:r>
              <a:rPr lang="en-US" altLang="ko-KR">
                <a:latin typeface="+mn-ea"/>
              </a:rPr>
              <a:t>u origin }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두 가지의 폴더 만들기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폴더 명 </a:t>
            </a:r>
            <a:r>
              <a:rPr lang="en-US" altLang="ko-KR" dirty="0">
                <a:latin typeface="+mn-ea"/>
              </a:rPr>
              <a:t>: home, school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school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학교에서 숙제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화면위에서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branch –M main # 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master</a:t>
            </a:r>
            <a:r>
              <a:rPr lang="ko-KR" altLang="en-US" dirty="0">
                <a:latin typeface="+mn-ea"/>
              </a:rPr>
              <a:t>일 경우 수정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program.txt </a:t>
            </a:r>
            <a:r>
              <a:rPr lang="ko-KR" altLang="en-US" dirty="0">
                <a:latin typeface="+mn-ea"/>
              </a:rPr>
              <a:t>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내용 </a:t>
            </a:r>
            <a:r>
              <a:rPr lang="ko-KR" altLang="en-US" dirty="0" err="1">
                <a:latin typeface="+mn-ea"/>
              </a:rPr>
              <a:t>첫줄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‘commit from school’</a:t>
            </a:r>
          </a:p>
          <a:p>
            <a:pPr marL="266700" lvl="1" indent="0">
              <a:buNone/>
            </a:pPr>
            <a:endParaRPr lang="en-US" altLang="ko-KR" sz="1600" b="0" dirty="0"/>
          </a:p>
          <a:p>
            <a:pPr marL="539750" indent="-276225">
              <a:buFont typeface="+mj-ea"/>
              <a:buAutoNum type="circleNumDbPlain" startAt="2"/>
            </a:pPr>
            <a:r>
              <a:rPr lang="ko-KR" altLang="en-US" sz="1600" b="0" dirty="0"/>
              <a:t>각자의 </a:t>
            </a:r>
            <a:r>
              <a:rPr lang="en-US" altLang="ko-KR" sz="1600" b="0" dirty="0" err="1"/>
              <a:t>github</a:t>
            </a:r>
            <a:r>
              <a:rPr lang="ko-KR" altLang="en-US" sz="1600" b="0" dirty="0"/>
              <a:t>계정에 </a:t>
            </a:r>
            <a:r>
              <a:rPr lang="en-US" altLang="ko-KR" sz="1600" b="0" dirty="0"/>
              <a:t>repository </a:t>
            </a:r>
            <a:r>
              <a:rPr lang="ko-KR" altLang="en-US" sz="1600" b="0" dirty="0"/>
              <a:t>만들기 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저장소명</a:t>
            </a:r>
            <a:r>
              <a:rPr lang="en-US" altLang="ko-KR" sz="1600" b="0" dirty="0"/>
              <a:t>: homework)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04092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812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로컬저장소와 원격저장소 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 –v # remote</a:t>
            </a:r>
            <a:r>
              <a:rPr lang="ko-KR" altLang="en-US" dirty="0">
                <a:latin typeface="+mn-ea"/>
              </a:rPr>
              <a:t> 연결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School</a:t>
            </a:r>
            <a:r>
              <a:rPr lang="ko-KR" altLang="en-US" dirty="0">
                <a:latin typeface="+mn-ea"/>
              </a:rPr>
              <a:t> 폴더에서 </a:t>
            </a:r>
            <a:r>
              <a:rPr lang="en-US" altLang="ko-KR" dirty="0">
                <a:latin typeface="+mn-ea"/>
              </a:rPr>
              <a:t>bash out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학교에서 작업 끝</a:t>
            </a:r>
            <a:endParaRPr lang="en-US" altLang="ko-KR" dirty="0">
              <a:latin typeface="+mn-ea"/>
            </a:endParaRP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475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125984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092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home </a:t>
            </a:r>
            <a:r>
              <a:rPr lang="ko-KR" altLang="en-US" dirty="0">
                <a:latin typeface="+mn-ea"/>
              </a:rPr>
              <a:t>폴더 내에서 아래 작업 수행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집에서 숙제 계속 수행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  # clone</a:t>
            </a:r>
            <a:r>
              <a:rPr lang="ko-KR" altLang="en-US" dirty="0">
                <a:latin typeface="+mn-ea"/>
              </a:rPr>
              <a:t> 방식은 후에 실습 예정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–M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add origin &lt;homework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 주소</a:t>
            </a:r>
            <a:r>
              <a:rPr lang="en-US" altLang="ko-KR" dirty="0">
                <a:latin typeface="+mn-ea"/>
              </a:rPr>
              <a:t>&gt; # remote repo </a:t>
            </a:r>
            <a:r>
              <a:rPr lang="ko-KR" altLang="en-US" dirty="0">
                <a:latin typeface="+mn-ea"/>
              </a:rPr>
              <a:t>연결하기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origin main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(--set-upstream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추가 확인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집에서 작업 추가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‘commit from home’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main</a:t>
            </a:r>
          </a:p>
          <a:p>
            <a:pPr marL="609600" lvl="1" indent="-342900">
              <a:buFont typeface="+mj-ea"/>
              <a:buAutoNum type="circleNumDbPlain" startAt="4"/>
            </a:pPr>
            <a:endParaRPr lang="en-US" altLang="ko-KR" sz="11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집에서 작업 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1087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 </a:t>
            </a:r>
            <a:r>
              <a:rPr lang="en-US" altLang="ko-KR" dirty="0">
                <a:latin typeface="+mn-ea"/>
              </a:rPr>
              <a:t>(conflict </a:t>
            </a:r>
            <a:r>
              <a:rPr lang="ko-KR" altLang="en-US" dirty="0">
                <a:latin typeface="+mn-ea"/>
              </a:rPr>
              <a:t>발생 가정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수정하기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(</a:t>
            </a:r>
            <a:r>
              <a:rPr lang="ko-KR" altLang="en-US" dirty="0">
                <a:latin typeface="+mn-ea"/>
              </a:rPr>
              <a:t>내용 첫 줄         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프로그램</a:t>
            </a:r>
            <a:r>
              <a:rPr lang="en-US" altLang="ko-KR" dirty="0">
                <a:latin typeface="+mn-ea"/>
              </a:rPr>
              <a:t>’ 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둘째 줄 추가 </a:t>
            </a:r>
            <a:r>
              <a:rPr lang="en-US" altLang="ko-KR" dirty="0">
                <a:latin typeface="+mn-ea"/>
              </a:rPr>
              <a:t>:  ‘</a:t>
            </a:r>
            <a:r>
              <a:rPr lang="ko-KR" altLang="en-US" dirty="0">
                <a:latin typeface="+mn-ea"/>
              </a:rPr>
              <a:t>학교에서 다시 작업</a:t>
            </a:r>
            <a:r>
              <a:rPr lang="en-US" altLang="ko-KR" dirty="0">
                <a:latin typeface="+mn-ea"/>
              </a:rPr>
              <a:t>’)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‘2nd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DA1C5-44ED-4443-A8E3-F41B3629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55" y="4584456"/>
            <a:ext cx="7534275" cy="1581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63998A-428C-4338-B794-4C772D1BC37F}"/>
              </a:ext>
            </a:extLst>
          </p:cNvPr>
          <p:cNvSpPr/>
          <p:nvPr/>
        </p:nvSpPr>
        <p:spPr>
          <a:xfrm>
            <a:off x="1004156" y="5737456"/>
            <a:ext cx="4951167" cy="217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4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다음날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가정하여</a:t>
            </a:r>
            <a:r>
              <a:rPr lang="en-US" altLang="ko-KR" dirty="0">
                <a:latin typeface="+mn-ea"/>
              </a:rPr>
              <a:t>, school </a:t>
            </a:r>
            <a:r>
              <a:rPr lang="ko-KR" altLang="en-US" dirty="0">
                <a:latin typeface="+mn-ea"/>
              </a:rPr>
              <a:t>폴더 내에서 실행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{origin main}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program.txt 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닫기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605EA3-05B5-45DA-8FE6-B2EB0E59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857500"/>
            <a:ext cx="7105650" cy="57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79F5B8-4936-4886-9E50-31713BD8911B}"/>
              </a:ext>
            </a:extLst>
          </p:cNvPr>
          <p:cNvSpPr/>
          <p:nvPr/>
        </p:nvSpPr>
        <p:spPr>
          <a:xfrm>
            <a:off x="1019175" y="3010870"/>
            <a:ext cx="5065102" cy="177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BB9646-1AD9-4E33-9B7F-2CDBB0A2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37" y="3871294"/>
            <a:ext cx="4438650" cy="2190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289425-615E-49E8-9997-6E339AE41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133" y="4160836"/>
            <a:ext cx="1895475" cy="13049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F62DFE3-50D3-4FD0-B9B9-CF2154BE8005}"/>
              </a:ext>
            </a:extLst>
          </p:cNvPr>
          <p:cNvCxnSpPr>
            <a:cxnSpLocks/>
          </p:cNvCxnSpPr>
          <p:nvPr/>
        </p:nvCxnSpPr>
        <p:spPr>
          <a:xfrm>
            <a:off x="2532185" y="4677508"/>
            <a:ext cx="3704492" cy="13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6685C8-0CD3-478D-AE61-E7A87066C2DE}"/>
              </a:ext>
            </a:extLst>
          </p:cNvPr>
          <p:cNvCxnSpPr>
            <a:cxnSpLocks/>
          </p:cNvCxnSpPr>
          <p:nvPr/>
        </p:nvCxnSpPr>
        <p:spPr>
          <a:xfrm flipV="1">
            <a:off x="2379785" y="4966550"/>
            <a:ext cx="3856892" cy="70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A8E699-6F44-4431-B959-771C7966E745}"/>
              </a:ext>
            </a:extLst>
          </p:cNvPr>
          <p:cNvCxnSpPr>
            <a:cxnSpLocks/>
          </p:cNvCxnSpPr>
          <p:nvPr/>
        </p:nvCxnSpPr>
        <p:spPr>
          <a:xfrm>
            <a:off x="2441834" y="4868299"/>
            <a:ext cx="3794843" cy="28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860170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학교와 집에서 </a:t>
            </a:r>
            <a:r>
              <a:rPr lang="ko-KR" altLang="en-US" dirty="0" err="1"/>
              <a:t>원격저장소</a:t>
            </a:r>
            <a:r>
              <a:rPr lang="ko-KR" altLang="en-US" dirty="0"/>
              <a:t> 이용하기 </a:t>
            </a:r>
            <a:r>
              <a:rPr lang="en-US" altLang="ko-KR" dirty="0"/>
              <a:t>(push, Pull </a:t>
            </a:r>
            <a:r>
              <a:rPr lang="ko-KR" altLang="en-US" dirty="0"/>
              <a:t>연습하기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프로그램 코딩을 학교와 집에서 작업하기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학교에서 다시 작업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539750" lvl="1" indent="-27305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계속</a:t>
            </a:r>
            <a:r>
              <a:rPr lang="en-US" altLang="ko-KR" dirty="0">
                <a:latin typeface="+mn-ea"/>
              </a:rPr>
              <a:t>,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‘3rd commit from school’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{ origin main }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주의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작업전에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먼저 시행해서 최근에 수정된 자료로 작업해야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3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2839</TotalTime>
  <Words>1096</Words>
  <Application>Microsoft Office PowerPoint</Application>
  <PresentationFormat>화면 슬라이드 쇼(4:3)</PresentationFormat>
  <Paragraphs>224</Paragraphs>
  <Slides>41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학교와 집에서 원격저장소 이용하기 (push, Pull 연습하기)</vt:lpstr>
      <vt:lpstr>원격저장소 자료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438</cp:revision>
  <dcterms:created xsi:type="dcterms:W3CDTF">2021-03-25T01:55:58Z</dcterms:created>
  <dcterms:modified xsi:type="dcterms:W3CDTF">2021-04-08T02:41:16Z</dcterms:modified>
</cp:coreProperties>
</file>