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373" r:id="rId37"/>
    <p:sldId id="372" r:id="rId38"/>
    <p:sldId id="371" r:id="rId39"/>
    <p:sldId id="374" r:id="rId40"/>
    <p:sldId id="375" r:id="rId41"/>
    <p:sldId id="37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/>
              <a:t>main br1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main</a:t>
            </a:r>
            <a:r>
              <a:rPr lang="ko-KR" altLang="en-US" dirty="0"/>
              <a:t>만 올라가게 됨</a:t>
            </a:r>
            <a:r>
              <a:rPr lang="en-US" altLang="ko-KR" dirty="0"/>
              <a:t>. </a:t>
            </a:r>
            <a:r>
              <a:rPr lang="ko-KR" altLang="en-US" dirty="0"/>
              <a:t>따라서 로컬 </a:t>
            </a:r>
            <a:r>
              <a:rPr lang="ko-KR" altLang="en-US" dirty="0" err="1"/>
              <a:t>브랜치는</a:t>
            </a:r>
            <a:r>
              <a:rPr lang="ko-KR" altLang="en-US" dirty="0"/>
              <a:t> 필요한 경우에 직접 올려야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–all { -</a:t>
            </a:r>
            <a:r>
              <a:rPr lang="en-US" altLang="ko-KR">
                <a:latin typeface="+mn-ea"/>
              </a:rPr>
              <a:t>u origin }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–M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homework)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–v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DA1C5-44ED-4443-A8E3-F41B3629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5" y="4584456"/>
            <a:ext cx="7534275" cy="1581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605EA3-05B5-45DA-8FE6-B2EB0E59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494087"/>
            <a:ext cx="7105650" cy="57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19175" y="2647457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BB9646-1AD9-4E33-9B7F-2CDBB0A2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37" y="3507881"/>
            <a:ext cx="4438650" cy="2190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3797423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314095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379785" y="4603137"/>
            <a:ext cx="3856892" cy="7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441834" y="4504886"/>
            <a:ext cx="3794843" cy="2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864" y="4608853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2894</TotalTime>
  <Words>1147</Words>
  <Application>Microsoft Office PowerPoint</Application>
  <PresentationFormat>화면 슬라이드 쇼(4:3)</PresentationFormat>
  <Paragraphs>235</Paragraphs>
  <Slides>41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456</cp:revision>
  <dcterms:created xsi:type="dcterms:W3CDTF">2021-03-25T01:55:58Z</dcterms:created>
  <dcterms:modified xsi:type="dcterms:W3CDTF">2021-04-15T01:35:49Z</dcterms:modified>
</cp:coreProperties>
</file>