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9" r:id="rId17"/>
    <p:sldId id="296" r:id="rId18"/>
    <p:sldId id="297" r:id="rId19"/>
    <p:sldId id="280" r:id="rId20"/>
    <p:sldId id="298" r:id="rId21"/>
    <p:sldId id="275" r:id="rId22"/>
    <p:sldId id="300" r:id="rId23"/>
    <p:sldId id="301" r:id="rId24"/>
    <p:sldId id="302" r:id="rId25"/>
    <p:sldId id="303" r:id="rId26"/>
    <p:sldId id="299" r:id="rId27"/>
    <p:sldId id="258" r:id="rId28"/>
    <p:sldId id="26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0" r:id="rId39"/>
    <p:sldId id="259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 autoAdjust="0"/>
    <p:restoredTop sz="91852" autoAdjust="0"/>
  </p:normalViewPr>
  <p:slideViewPr>
    <p:cSldViewPr snapToGrid="0">
      <p:cViewPr varScale="1">
        <p:scale>
          <a:sx n="90" d="100"/>
          <a:sy n="90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4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err="1"/>
              <a:t>direcory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first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Message(‘first commit’) </a:t>
            </a:r>
            <a:r>
              <a:rPr lang="ko-KR" altLang="en-US" dirty="0">
                <a:latin typeface="+mn-ea"/>
              </a:rPr>
              <a:t>추가 후 저장 닫기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로그 상태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git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--branches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--graph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ko-KR" altLang="en-US" dirty="0">
                <a:latin typeface="+mn-ea"/>
              </a:rPr>
              <a:t>파일 수정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>
                <a:latin typeface="+mn-ea"/>
              </a:rPr>
              <a:t>status :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줄에 </a:t>
            </a:r>
            <a:r>
              <a:rPr lang="en-US" altLang="ko-KR" dirty="0"/>
              <a:t>‘ second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-m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(2)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셋째 줄에 </a:t>
            </a:r>
            <a:r>
              <a:rPr lang="en-US" altLang="ko-KR" dirty="0"/>
              <a:t>‘ 3rd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-am ‘3rd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add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98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09DAC-BE1A-4AA7-BCF6-44E874E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4" y="4465670"/>
            <a:ext cx="6048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commit</a:t>
            </a:r>
            <a:r>
              <a:rPr lang="ko-KR" altLang="en-US" dirty="0"/>
              <a:t> 간의 비교 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333300"/>
                </a:solidFill>
              </a:rPr>
              <a:t>commit</a:t>
            </a:r>
            <a:r>
              <a:rPr lang="ko-KR" altLang="en-US" dirty="0">
                <a:solidFill>
                  <a:srgbClr val="333300"/>
                </a:solidFill>
              </a:rPr>
              <a:t>간의 차이가 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&lt;commit ID1&gt;..&lt;commitID2&gt;  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‘..”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BC925-9F79-4070-93A5-F8F4B232554D}"/>
              </a:ext>
            </a:extLst>
          </p:cNvPr>
          <p:cNvSpPr txBox="1"/>
          <p:nvPr/>
        </p:nvSpPr>
        <p:spPr>
          <a:xfrm>
            <a:off x="2328530" y="5673113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</a:rPr>
              <a:t>여기까지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차 완료</a:t>
            </a:r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돌아가고자 하는 파일 위치 확인 </a:t>
            </a:r>
            <a:r>
              <a:rPr lang="en-US" altLang="ko-KR" dirty="0"/>
              <a:t>(</a:t>
            </a:r>
            <a:r>
              <a:rPr lang="ko-KR" altLang="en-US" dirty="0"/>
              <a:t>먼저 폴더 복사 후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reset  -- hard   &lt;commit ID&gt;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commit ID : commit </a:t>
            </a:r>
            <a:r>
              <a:rPr lang="ko-KR" altLang="en-US" dirty="0"/>
              <a:t>해시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과거로 돌아가면 돌아 올 수 없음</a:t>
            </a:r>
            <a:r>
              <a:rPr lang="en-US" altLang="ko-KR" dirty="0"/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(git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특성상 </a:t>
            </a:r>
            <a:r>
              <a:rPr lang="ko-KR" altLang="en-US" dirty="0" err="1"/>
              <a:t>어딘가에</a:t>
            </a:r>
            <a:r>
              <a:rPr lang="ko-KR" altLang="en-US" dirty="0"/>
              <a:t> 저장되어 있으나 </a:t>
            </a:r>
            <a:r>
              <a:rPr lang="en-US" altLang="ko-KR" dirty="0"/>
              <a:t>recover </a:t>
            </a:r>
            <a:r>
              <a:rPr lang="ko-KR" altLang="en-US" dirty="0"/>
              <a:t>방법은 따로 배워야 함</a:t>
            </a:r>
            <a:r>
              <a:rPr lang="en-US" altLang="ko-KR" dirty="0"/>
              <a:t>.)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/>
              <a:t>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branch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새로운 이름</a:t>
            </a:r>
            <a:r>
              <a:rPr lang="en-US" altLang="ko-KR" dirty="0">
                <a:latin typeface="+mn-ea"/>
              </a:rPr>
              <a:t>＂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–d, -D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checkout “</a:t>
            </a:r>
            <a:r>
              <a:rPr lang="ko-KR" altLang="en-US" dirty="0">
                <a:latin typeface="+mn-ea"/>
              </a:rPr>
              <a:t>전환하려는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”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checkout 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전환하려는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 </a:t>
            </a:r>
            <a:r>
              <a:rPr lang="ko-KR" altLang="en-US" dirty="0">
                <a:latin typeface="+mn-ea"/>
              </a:rPr>
              <a:t>비교할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비교할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내용 비교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  <a:r>
              <a:rPr lang="ko-KR" altLang="en-US" dirty="0">
                <a:latin typeface="+mn-ea"/>
              </a:rPr>
              <a:t>비교할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비교할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algn="l" fontAlgn="base">
              <a:buNone/>
            </a:pPr>
            <a:r>
              <a:rPr lang="ko-KR" altLang="en-US" sz="1600" b="0" dirty="0"/>
              <a:t>         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한줄로</a:t>
            </a:r>
            <a:r>
              <a:rPr lang="ko-KR" altLang="en-US" sz="1600" b="0" dirty="0"/>
              <a:t>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☞ </a:t>
            </a:r>
            <a:r>
              <a:rPr lang="en-US" altLang="ko-KR" sz="1600" b="0" dirty="0"/>
              <a:t>git log --branches --graph --decorate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merge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43366FF-3F6D-477F-A506-3F7EB2FA2205}"/>
              </a:ext>
            </a:extLst>
          </p:cNvPr>
          <p:cNvSpPr txBox="1">
            <a:spLocks/>
          </p:cNvSpPr>
          <p:nvPr/>
        </p:nvSpPr>
        <p:spPr>
          <a:xfrm>
            <a:off x="250825" y="3613010"/>
            <a:ext cx="8641655" cy="2428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en-US" altLang="ko-KR" dirty="0"/>
              <a:t> </a:t>
            </a:r>
            <a:r>
              <a:rPr lang="ko-KR" altLang="en-US" dirty="0"/>
              <a:t>충돌 발생시 </a:t>
            </a:r>
            <a:r>
              <a:rPr lang="en-US" altLang="ko-KR" dirty="0"/>
              <a:t>(conflict)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--help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apply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list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drop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pop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=&gt; git stash apply; git stash drop;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돌아가고자 하는 파일 위치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oneline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checkout  commit </a:t>
            </a:r>
            <a:r>
              <a:rPr lang="ko-KR" altLang="en-US" dirty="0"/>
              <a:t>해시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r>
              <a:rPr lang="ko-KR" altLang="en-US" dirty="0"/>
              <a:t>에서 내용확인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확인후 원위치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/>
              <a:t>지역저장소</a:t>
            </a:r>
            <a:r>
              <a:rPr lang="ko-KR" altLang="en-US" dirty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03677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프로젝트</a:t>
            </a:r>
            <a:r>
              <a:rPr lang="ko-KR" altLang="en-US" dirty="0"/>
              <a:t> 이름 입력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2383</Words>
  <Application>Microsoft Office PowerPoint</Application>
  <PresentationFormat>화면 슬라이드 쇼(4:3)</PresentationFormat>
  <Paragraphs>396</Paragraphs>
  <Slides>41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SFMono-Regular</vt:lpstr>
      <vt:lpstr>굴림</vt:lpstr>
      <vt:lpstr>NanumGothic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파일 내용 비교  </vt:lpstr>
      <vt:lpstr>과거로 돌아가기</vt:lpstr>
      <vt:lpstr>브랜치 만들기  </vt:lpstr>
      <vt:lpstr>브랜치 정보 확인  </vt:lpstr>
      <vt:lpstr>브랜치 병합  </vt:lpstr>
      <vt:lpstr>Stash  </vt:lpstr>
      <vt:lpstr>예전 파일 찾아보기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140</cp:revision>
  <dcterms:created xsi:type="dcterms:W3CDTF">2021-03-25T01:55:58Z</dcterms:created>
  <dcterms:modified xsi:type="dcterms:W3CDTF">2021-03-26T04:13:54Z</dcterms:modified>
</cp:coreProperties>
</file>