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69" r:id="rId2"/>
    <p:sldId id="460" r:id="rId3"/>
    <p:sldId id="433" r:id="rId4"/>
    <p:sldId id="386" r:id="rId5"/>
    <p:sldId id="383" r:id="rId6"/>
    <p:sldId id="368" r:id="rId7"/>
    <p:sldId id="372" r:id="rId8"/>
    <p:sldId id="370" r:id="rId9"/>
    <p:sldId id="371" r:id="rId10"/>
    <p:sldId id="364" r:id="rId11"/>
    <p:sldId id="367" r:id="rId12"/>
    <p:sldId id="363" r:id="rId13"/>
    <p:sldId id="292" r:id="rId14"/>
    <p:sldId id="259" r:id="rId15"/>
    <p:sldId id="295" r:id="rId16"/>
    <p:sldId id="443" r:id="rId17"/>
    <p:sldId id="444" r:id="rId18"/>
    <p:sldId id="445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6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ev.to/maybebored/part-1-setting-up-git-58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1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83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378688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9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756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581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2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원격저장소간 자동 </a:t>
            </a:r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에서 </a:t>
            </a:r>
            <a:r>
              <a:rPr lang="en-US" altLang="ko-KR" dirty="0"/>
              <a:t>origin</a:t>
            </a:r>
            <a:r>
              <a:rPr lang="ko-KR" altLang="en-US" dirty="0"/>
              <a:t>으로 변경사항을 자동으로 알려주나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알려주면 어떻게 알려주나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9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3927</TotalTime>
  <Words>2069</Words>
  <Application>Microsoft Office PowerPoint</Application>
  <PresentationFormat>화면 슬라이드 쇼(4:3)</PresentationFormat>
  <Paragraphs>433</Paragraphs>
  <Slides>35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  <vt:lpstr>협업하기</vt:lpstr>
      <vt:lpstr>협업시작하기</vt:lpstr>
      <vt:lpstr>협업 잘하기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이슈관리하기</vt:lpstr>
      <vt:lpstr>원격저장소간 자동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557</cp:revision>
  <dcterms:created xsi:type="dcterms:W3CDTF">2021-03-25T01:55:58Z</dcterms:created>
  <dcterms:modified xsi:type="dcterms:W3CDTF">2021-04-12T06:28:37Z</dcterms:modified>
</cp:coreProperties>
</file>