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4" r:id="rId2"/>
    <p:sldId id="366" r:id="rId3"/>
    <p:sldId id="4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README.md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설명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사용방법</a:t>
            </a:r>
            <a:r>
              <a:rPr lang="en-US" altLang="ko-KR" dirty="0">
                <a:latin typeface="+mn-ea"/>
              </a:rPr>
              <a:t>, LICENSE </a:t>
            </a:r>
            <a:r>
              <a:rPr lang="ko-KR" altLang="en-US" dirty="0">
                <a:latin typeface="+mn-ea"/>
              </a:rPr>
              <a:t>등에 대해서 설명해 놓은 파일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Repository</a:t>
            </a:r>
            <a:r>
              <a:rPr lang="ko-KR" altLang="en-US" dirty="0">
                <a:latin typeface="+mn-ea"/>
              </a:rPr>
              <a:t>의 시작 페이지로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역할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로컬저장소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원격저장소에 한 곳에서 작성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- markdown </a:t>
            </a:r>
            <a:r>
              <a:rPr lang="ko-KR" altLang="en-US" dirty="0">
                <a:latin typeface="+mn-ea"/>
              </a:rPr>
              <a:t>문법 사용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https://guides.github.com/features/mastering-markdown/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원격저장소에서 작성했을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로컬저장소에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로 동기화</a:t>
            </a:r>
            <a:endParaRPr lang="en-US" altLang="ko-KR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2660BB-D4D9-49E9-8106-AFB9CEC1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0" y="3842657"/>
            <a:ext cx="2875870" cy="26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git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track</a:t>
            </a:r>
            <a:r>
              <a:rPr lang="ko-KR" altLang="en-US" dirty="0">
                <a:latin typeface="+mn-ea"/>
              </a:rPr>
              <a:t>에서 제외하고 싶은 파일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폴더를 저장</a:t>
            </a:r>
            <a:endParaRPr lang="en-US" altLang="ko-KR" dirty="0">
              <a:latin typeface="+mn-ea"/>
            </a:endParaRPr>
          </a:p>
          <a:p>
            <a:pPr marL="609600" lvl="1" indent="-163513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사용하는 </a:t>
            </a:r>
            <a:r>
              <a:rPr lang="en-US" altLang="ko-KR" dirty="0">
                <a:latin typeface="+mn-ea"/>
              </a:rPr>
              <a:t>IDE </a:t>
            </a:r>
            <a:r>
              <a:rPr lang="ko-KR" altLang="en-US" dirty="0">
                <a:latin typeface="+mn-ea"/>
              </a:rPr>
              <a:t>종류에 따라 자동 설정되는 파일 및 기타 개발자가 제외하고 싶은 파일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- IDE</a:t>
            </a:r>
            <a:r>
              <a:rPr lang="ko-KR" altLang="en-US" dirty="0">
                <a:latin typeface="+mn-ea"/>
              </a:rPr>
              <a:t> 및 사용시스템에 따라 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err="1">
                <a:latin typeface="+mn-ea"/>
              </a:rPr>
              <a:t>gitignore</a:t>
            </a:r>
            <a:r>
              <a:rPr lang="ko-KR" altLang="en-US" dirty="0">
                <a:latin typeface="+mn-ea"/>
              </a:rPr>
              <a:t>를 자동 구성해 주는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사이트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https://www.gitignore.io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IDE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생성하는 설정파일은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않도록 주의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• Visual Studio : .vs/,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.bin/,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.obj/</a:t>
            </a: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• PyCharm, IntelliJ : .idea, 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venv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85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• Eclipse : 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.project</a:t>
            </a:r>
          </a:p>
          <a:p>
            <a:pPr marL="79375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저장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877C6-D2C2-4985-859F-75F29097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60" y="2804315"/>
            <a:ext cx="3036475" cy="1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4096</TotalTime>
  <Words>193</Words>
  <Application>Microsoft Office PowerPoint</Application>
  <PresentationFormat>화면 슬라이드 쇼(4:3)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README.md 등록</vt:lpstr>
      <vt:lpstr>.gitignore 등록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580</cp:revision>
  <dcterms:created xsi:type="dcterms:W3CDTF">2021-03-25T01:55:58Z</dcterms:created>
  <dcterms:modified xsi:type="dcterms:W3CDTF">2021-04-22T02:22:06Z</dcterms:modified>
</cp:coreProperties>
</file>