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5592" autoAdjust="0"/>
  </p:normalViewPr>
  <p:slideViewPr>
    <p:cSldViewPr snapToGrid="0">
      <p:cViewPr varScale="1">
        <p:scale>
          <a:sx n="83" d="100"/>
          <a:sy n="83" d="100"/>
        </p:scale>
        <p:origin x="175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</a:t>
            </a:r>
            <a:r>
              <a:rPr lang="en-US" altLang="ko-KR" dirty="0" smtClean="0"/>
              <a:t>-v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</a:t>
            </a:r>
            <a:r>
              <a:rPr lang="en-US" altLang="ko-KR" dirty="0" smtClean="0"/>
              <a:t>--tags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</a:t>
            </a:r>
            <a:r>
              <a:rPr lang="en-US" altLang="ko-KR" dirty="0" smtClean="0"/>
              <a:t>--abort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</a:t>
            </a:r>
            <a:r>
              <a:rPr lang="en-US" altLang="ko-KR" dirty="0" smtClean="0"/>
              <a:t>--continue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ko-KR" altLang="en-US" dirty="0">
                <a:solidFill>
                  <a:srgbClr val="0000FF"/>
                </a:solidFill>
              </a:rPr>
              <a:t>를 통하여 </a:t>
            </a:r>
            <a:r>
              <a:rPr lang="en-US" altLang="ko-KR" dirty="0" err="1">
                <a:solidFill>
                  <a:srgbClr val="0000FF"/>
                </a:solidFill>
              </a:rPr>
              <a:t>strage</a:t>
            </a:r>
            <a:r>
              <a:rPr lang="ko-KR" altLang="en-US" dirty="0">
                <a:solidFill>
                  <a:srgbClr val="0000FF"/>
                </a:solidFill>
              </a:rPr>
              <a:t>된 파일을 </a:t>
            </a:r>
            <a:r>
              <a:rPr lang="en-US" altLang="ko-KR" dirty="0" err="1">
                <a:solidFill>
                  <a:srgbClr val="0000FF"/>
                </a:solidFill>
              </a:rPr>
              <a:t>unstage</a:t>
            </a:r>
            <a:r>
              <a:rPr lang="ko-KR" altLang="en-US" dirty="0">
                <a:solidFill>
                  <a:srgbClr val="0000FF"/>
                </a:solidFill>
              </a:rPr>
              <a:t>시키는 기능도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452438" lvl="1" indent="-185738">
              <a:lnSpc>
                <a:spcPct val="130000"/>
              </a:lnSpc>
              <a:buNone/>
            </a:pPr>
            <a:r>
              <a:rPr lang="en-US" altLang="ko-KR" dirty="0"/>
              <a:t>   - merge</a:t>
            </a:r>
            <a:r>
              <a:rPr lang="ko-KR" altLang="en-US" dirty="0"/>
              <a:t>를 진행중일 때는 </a:t>
            </a:r>
            <a:r>
              <a:rPr lang="en-US" altLang="ko-KR" dirty="0"/>
              <a:t>stage</a:t>
            </a:r>
            <a:r>
              <a:rPr lang="ko-KR" altLang="en-US" dirty="0"/>
              <a:t>된 파일중에서 원하는 파일만  선택을 하여 </a:t>
            </a:r>
            <a:r>
              <a:rPr lang="en-US" altLang="ko-KR" dirty="0"/>
              <a:t>commit</a:t>
            </a:r>
            <a:r>
              <a:rPr lang="ko-KR" altLang="en-US" dirty="0"/>
              <a:t>을 하지 못하고 </a:t>
            </a:r>
            <a:r>
              <a:rPr lang="en-US" altLang="ko-KR" dirty="0"/>
              <a:t>stage</a:t>
            </a:r>
            <a:r>
              <a:rPr lang="ko-KR" altLang="en-US" dirty="0"/>
              <a:t>된 모든 파일을 한 번에 </a:t>
            </a:r>
            <a:r>
              <a:rPr lang="en-US" altLang="ko-KR" dirty="0"/>
              <a:t>commit</a:t>
            </a:r>
            <a:r>
              <a:rPr lang="ko-KR" altLang="en-US" dirty="0"/>
              <a:t>을 해야 하기때문에 이미 </a:t>
            </a:r>
            <a:r>
              <a:rPr lang="en-US" altLang="ko-KR" dirty="0"/>
              <a:t>stage</a:t>
            </a:r>
            <a:r>
              <a:rPr lang="ko-KR" altLang="en-US" dirty="0"/>
              <a:t>된 파일을 </a:t>
            </a:r>
            <a:r>
              <a:rPr lang="en-US" altLang="ko-KR" dirty="0"/>
              <a:t> </a:t>
            </a:r>
            <a:r>
              <a:rPr lang="ko-KR" altLang="en-US" dirty="0"/>
              <a:t>따로 </a:t>
            </a:r>
            <a:r>
              <a:rPr lang="en-US" altLang="ko-KR" dirty="0"/>
              <a:t>commit</a:t>
            </a:r>
            <a:r>
              <a:rPr lang="ko-KR" altLang="en-US" dirty="0"/>
              <a:t>을 하기 위하여는 </a:t>
            </a:r>
            <a:r>
              <a:rPr lang="en-US" altLang="ko-KR" dirty="0" err="1"/>
              <a:t>unstage</a:t>
            </a:r>
            <a:r>
              <a:rPr lang="ko-KR" altLang="en-US" dirty="0"/>
              <a:t>를 시키고 </a:t>
            </a:r>
            <a:r>
              <a:rPr lang="en-US" altLang="ko-KR" dirty="0"/>
              <a:t>merge</a:t>
            </a:r>
            <a:r>
              <a:rPr lang="ko-KR" altLang="en-US" dirty="0"/>
              <a:t>된 파일만 따로 </a:t>
            </a:r>
            <a:r>
              <a:rPr lang="en-US" altLang="ko-KR" dirty="0"/>
              <a:t>add</a:t>
            </a:r>
            <a:r>
              <a:rPr lang="ko-KR" altLang="en-US" dirty="0"/>
              <a:t>후 </a:t>
            </a:r>
            <a:r>
              <a:rPr lang="en-US" altLang="ko-KR" dirty="0"/>
              <a:t>commit</a:t>
            </a:r>
            <a:r>
              <a:rPr lang="ko-KR" altLang="en-US" dirty="0"/>
              <a:t>을 진행하게 됨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30000"/>
              </a:lnSpc>
              <a:buNone/>
            </a:pPr>
            <a:r>
              <a:rPr lang="en-US" altLang="ko-KR" dirty="0"/>
              <a:t>   $ git reset HEAD &lt;file</a:t>
            </a:r>
            <a:r>
              <a:rPr lang="ko-KR" altLang="en-US" dirty="0"/>
              <a:t>명</a:t>
            </a:r>
            <a:r>
              <a:rPr lang="en-US" altLang="ko-K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</a:t>
            </a:r>
            <a:r>
              <a:rPr lang="en-US" altLang="ko-KR" dirty="0" smtClean="0"/>
              <a:t>-a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</a:t>
            </a:r>
            <a:r>
              <a:rPr lang="en-US" altLang="ko-KR" dirty="0" smtClean="0"/>
              <a:t>--</a:t>
            </a:r>
            <a:r>
              <a:rPr lang="en-US" altLang="ko-KR" dirty="0" smtClean="0"/>
              <a:t>amend </a:t>
            </a:r>
            <a:r>
              <a:rPr lang="en-US" altLang="ko-KR" dirty="0" smtClean="0"/>
              <a:t>-</a:t>
            </a:r>
            <a:r>
              <a:rPr lang="en-US" altLang="ko-KR" dirty="0" smtClean="0"/>
              <a:t>m “message”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</a:t>
            </a:r>
            <a:r>
              <a:rPr lang="en-US" altLang="ko-KR" dirty="0" smtClean="0"/>
              <a:t>tag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-r --cached .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Stage</a:t>
            </a:r>
            <a:r>
              <a:rPr lang="ko-KR" altLang="en-US" dirty="0" smtClean="0"/>
              <a:t>되어 있는 파일을 </a:t>
            </a:r>
            <a:r>
              <a:rPr lang="en-US" altLang="ko-KR" dirty="0" err="1" smtClean="0"/>
              <a:t>unstage</a:t>
            </a:r>
            <a:r>
              <a:rPr lang="ko-KR" altLang="en-US" dirty="0" smtClean="0"/>
              <a:t>시킬 때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restore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Not Stage</a:t>
            </a:r>
            <a:r>
              <a:rPr lang="ko-KR" altLang="en-US" dirty="0"/>
              <a:t>되어 있는 </a:t>
            </a:r>
            <a:r>
              <a:rPr lang="ko-KR" altLang="en-US" dirty="0" smtClean="0"/>
              <a:t>파일을 내용 변경 전으로 돌릴 때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  <a:r>
              <a:rPr lang="ko-KR" altLang="en-US" dirty="0" smtClean="0"/>
              <a:t>에서 적색으로 있다가 </a:t>
            </a:r>
            <a:r>
              <a:rPr lang="ko-KR" altLang="en-US" dirty="0" err="1" smtClean="0"/>
              <a:t>명령후에는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으로 표시됨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3592</Words>
  <Application>Microsoft Office PowerPoint</Application>
  <PresentationFormat>화면 슬라이드 쇼(4:3)</PresentationFormat>
  <Paragraphs>515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PCU</cp:lastModifiedBy>
  <cp:revision>688</cp:revision>
  <dcterms:created xsi:type="dcterms:W3CDTF">2021-03-25T01:55:58Z</dcterms:created>
  <dcterms:modified xsi:type="dcterms:W3CDTF">2021-04-28T11:05:45Z</dcterms:modified>
</cp:coreProperties>
</file>