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369" r:id="rId2"/>
    <p:sldId id="442" r:id="rId3"/>
    <p:sldId id="365" r:id="rId4"/>
    <p:sldId id="373" r:id="rId5"/>
    <p:sldId id="441" r:id="rId6"/>
    <p:sldId id="366" r:id="rId7"/>
    <p:sldId id="446" r:id="rId8"/>
    <p:sldId id="456" r:id="rId9"/>
    <p:sldId id="375" r:id="rId10"/>
    <p:sldId id="448" r:id="rId11"/>
    <p:sldId id="450" r:id="rId12"/>
    <p:sldId id="449" r:id="rId13"/>
    <p:sldId id="452" r:id="rId14"/>
    <p:sldId id="454" r:id="rId15"/>
    <p:sldId id="451" r:id="rId16"/>
    <p:sldId id="453" r:id="rId17"/>
    <p:sldId id="455" r:id="rId18"/>
    <p:sldId id="447" r:id="rId19"/>
    <p:sldId id="376" r:id="rId20"/>
    <p:sldId id="378" r:id="rId21"/>
    <p:sldId id="377" r:id="rId22"/>
    <p:sldId id="379" r:id="rId23"/>
    <p:sldId id="380" r:id="rId24"/>
    <p:sldId id="381" r:id="rId25"/>
    <p:sldId id="385" r:id="rId26"/>
    <p:sldId id="382" r:id="rId27"/>
    <p:sldId id="388" r:id="rId28"/>
    <p:sldId id="387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29" r:id="rId56"/>
    <p:sldId id="431" r:id="rId57"/>
    <p:sldId id="432" r:id="rId58"/>
    <p:sldId id="433" r:id="rId59"/>
    <p:sldId id="435" r:id="rId60"/>
    <p:sldId id="436" r:id="rId61"/>
    <p:sldId id="437" r:id="rId62"/>
    <p:sldId id="438" r:id="rId63"/>
    <p:sldId id="439" r:id="rId64"/>
    <p:sldId id="434" r:id="rId65"/>
    <p:sldId id="386" r:id="rId66"/>
    <p:sldId id="383" r:id="rId67"/>
    <p:sldId id="374" r:id="rId68"/>
    <p:sldId id="368" r:id="rId69"/>
    <p:sldId id="372" r:id="rId70"/>
    <p:sldId id="370" r:id="rId71"/>
    <p:sldId id="371" r:id="rId72"/>
    <p:sldId id="285" r:id="rId73"/>
    <p:sldId id="364" r:id="rId74"/>
    <p:sldId id="367" r:id="rId75"/>
    <p:sldId id="363" r:id="rId76"/>
    <p:sldId id="289" r:id="rId77"/>
    <p:sldId id="291" r:id="rId78"/>
    <p:sldId id="292" r:id="rId79"/>
    <p:sldId id="259" r:id="rId80"/>
    <p:sldId id="295" r:id="rId81"/>
    <p:sldId id="430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40" r:id="rId97"/>
    <p:sldId id="443" r:id="rId98"/>
    <p:sldId id="444" r:id="rId99"/>
    <p:sldId id="445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3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9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3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13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9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41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730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9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4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hyperlink" Target="https://dev.to/maybebored/part-1-setting-up-git-5819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9" y="2106639"/>
            <a:ext cx="7547794" cy="402254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여기서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저장소가 나타남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create </a:t>
            </a:r>
            <a:r>
              <a:rPr lang="en-US" altLang="ko-KR" dirty="0" err="1">
                <a:latin typeface="+mn-ea"/>
              </a:rPr>
              <a:t>pR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버튼과 </a:t>
            </a:r>
            <a:r>
              <a:rPr lang="ko-KR" altLang="en-US" dirty="0" err="1">
                <a:latin typeface="+mn-ea"/>
              </a:rPr>
              <a:t>변경내용이</a:t>
            </a:r>
            <a:r>
              <a:rPr lang="ko-KR" altLang="en-US" dirty="0">
                <a:latin typeface="+mn-ea"/>
              </a:rPr>
              <a:t>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39551" y="2369574"/>
            <a:ext cx="1967675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972171" y="3749846"/>
            <a:ext cx="4779700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345797" y="4398776"/>
            <a:ext cx="1269584" cy="202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3703" y="4372825"/>
            <a:ext cx="432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rgbClr val="0000FF"/>
                </a:solidFill>
              </a:rPr>
              <a:t>변경 필요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로컬에서 </a:t>
            </a:r>
            <a:r>
              <a:rPr lang="en-US" altLang="ko-KR" sz="1400" dirty="0">
                <a:solidFill>
                  <a:srgbClr val="0000FF"/>
                </a:solidFill>
              </a:rPr>
              <a:t>commit </a:t>
            </a:r>
            <a:r>
              <a:rPr lang="ko-KR" altLang="en-US" sz="1400" dirty="0">
                <a:solidFill>
                  <a:srgbClr val="0000FF"/>
                </a:solidFill>
              </a:rPr>
              <a:t>메시지 그대로 표출됨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88595" y="3198971"/>
            <a:ext cx="1530139" cy="27001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8" y="1897484"/>
            <a:ext cx="8444288" cy="40855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앞쪽에서 </a:t>
            </a:r>
            <a:r>
              <a:rPr lang="en-US" altLang="ko-KR" dirty="0">
                <a:latin typeface="+mn-ea"/>
              </a:rPr>
              <a:t>create PR </a:t>
            </a:r>
            <a:r>
              <a:rPr lang="ko-KR" altLang="en-US" dirty="0">
                <a:latin typeface="+mn-ea"/>
              </a:rPr>
              <a:t>클릭하면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39551" y="2369574"/>
            <a:ext cx="1967675" cy="368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38137" y="4016359"/>
            <a:ext cx="3594302" cy="2508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19655" y="3058191"/>
            <a:ext cx="836964" cy="3030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8530" y="3970804"/>
            <a:ext cx="19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 남긴 내용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2761" y="3037169"/>
            <a:ext cx="300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이제 </a:t>
            </a:r>
            <a:r>
              <a:rPr lang="en-US" altLang="ko-KR" sz="1400" dirty="0">
                <a:solidFill>
                  <a:srgbClr val="0000FF"/>
                </a:solidFill>
                <a:sym typeface="Wingdings" panose="05000000000000000000" pitchFamily="2" charset="2"/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검토해달라고 표현됨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원하지 않으면 스크롤 </a:t>
            </a:r>
            <a:r>
              <a:rPr lang="ko-KR" altLang="en-US" dirty="0" err="1">
                <a:latin typeface="+mn-ea"/>
              </a:rPr>
              <a:t>다운해서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comment </a:t>
            </a:r>
            <a:r>
              <a:rPr lang="ko-KR" altLang="en-US" dirty="0">
                <a:latin typeface="+mn-ea"/>
              </a:rPr>
              <a:t>남기고 </a:t>
            </a:r>
            <a:r>
              <a:rPr lang="en-US" altLang="ko-KR" dirty="0">
                <a:latin typeface="+mn-ea"/>
              </a:rPr>
              <a:t>close </a:t>
            </a:r>
            <a:r>
              <a:rPr lang="en-US" altLang="ko-KR" dirty="0" err="1">
                <a:latin typeface="+mn-ea"/>
              </a:rPr>
              <a:t>pr</a:t>
            </a:r>
            <a:r>
              <a:rPr lang="ko-KR" altLang="en-US" dirty="0" err="1">
                <a:latin typeface="+mn-ea"/>
              </a:rPr>
              <a:t>하면됨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다운해도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표시는 고정됨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여기까지 하면 임무 끝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나머지는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몫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2" y="2369574"/>
            <a:ext cx="7478969" cy="39858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335965" y="2751743"/>
            <a:ext cx="1712036" cy="207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4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768364"/>
            <a:ext cx="6537668" cy="5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" y="1450428"/>
            <a:ext cx="8144088" cy="43403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366399" y="3493186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8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결과를 확인후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 err="1">
                <a:latin typeface="+mn-ea"/>
              </a:rPr>
              <a:t>한후에</a:t>
            </a:r>
            <a:r>
              <a:rPr lang="ko-KR" altLang="en-US" dirty="0">
                <a:latin typeface="+mn-ea"/>
              </a:rPr>
              <a:t> 사용이 완료된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>
                <a:latin typeface="+mn-ea"/>
              </a:rPr>
              <a:t>삭제한 후에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–d feature1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메인을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lvl="1"/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 feature1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8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가 되면 메일로 알려줌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계정에 들어가 확인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1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내용을 수시로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r>
              <a:rPr lang="en-US" altLang="ko-KR" dirty="0">
                <a:latin typeface="+mn-ea"/>
              </a:rPr>
              <a:t>Push origin main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4612578" y="4748982"/>
            <a:ext cx="1385099" cy="25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0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02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/>
              <a:t>Pull Request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6" y="2032664"/>
            <a:ext cx="6799800" cy="32879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</a:t>
            </a:r>
            <a:r>
              <a:rPr lang="ko-KR" altLang="en-US" dirty="0">
                <a:solidFill>
                  <a:srgbClr val="FF0000"/>
                </a:solidFill>
              </a:rPr>
              <a:t>원격저장소로 복제하기</a:t>
            </a:r>
            <a:r>
              <a:rPr lang="en-US" altLang="ko-KR" dirty="0">
                <a:solidFill>
                  <a:srgbClr val="FF0000"/>
                </a:solidFill>
              </a:rPr>
              <a:t>(fork)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fork_sample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화면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35791" y="3801313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6" y="2032664"/>
            <a:ext cx="6799800" cy="32879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</a:t>
            </a:r>
            <a:r>
              <a:rPr lang="ko-KR" altLang="en-US" dirty="0">
                <a:solidFill>
                  <a:srgbClr val="FF0000"/>
                </a:solidFill>
              </a:rPr>
              <a:t>원격저장소로 복제하기</a:t>
            </a:r>
            <a:r>
              <a:rPr lang="en-US" altLang="ko-KR" dirty="0">
                <a:solidFill>
                  <a:srgbClr val="FF0000"/>
                </a:solidFill>
              </a:rPr>
              <a:t>(fork)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/fork-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exp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생김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35791" y="3801313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73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EF28E4-CC5F-4E60-8FC9-2C527BF4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001611"/>
            <a:ext cx="8210550" cy="47053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</a:t>
            </a:r>
            <a:r>
              <a:rPr lang="ko-KR" altLang="en-US" dirty="0">
                <a:solidFill>
                  <a:srgbClr val="FF0000"/>
                </a:solidFill>
              </a:rPr>
              <a:t>원격저장소로 복제하기</a:t>
            </a:r>
            <a:r>
              <a:rPr lang="en-US" altLang="ko-KR" dirty="0">
                <a:solidFill>
                  <a:srgbClr val="FF0000"/>
                </a:solidFill>
              </a:rPr>
              <a:t>(fork)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/fork-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exp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생김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PR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완료후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기여자가 되면 표시가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774534" y="4508884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7B0676-EEA6-4013-9E98-26E3CF901922}"/>
              </a:ext>
            </a:extLst>
          </p:cNvPr>
          <p:cNvSpPr/>
          <p:nvPr/>
        </p:nvSpPr>
        <p:spPr>
          <a:xfrm>
            <a:off x="720105" y="3616256"/>
            <a:ext cx="1373112" cy="22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722280-3E98-4324-B464-DBA750C6214F}"/>
              </a:ext>
            </a:extLst>
          </p:cNvPr>
          <p:cNvCxnSpPr/>
          <p:nvPr/>
        </p:nvCxnSpPr>
        <p:spPr>
          <a:xfrm flipH="1">
            <a:off x="1741714" y="2001611"/>
            <a:ext cx="2830286" cy="161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00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19" y="3155352"/>
            <a:ext cx="6279309" cy="33465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로컬에서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생성후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파일 수정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commit </a:t>
            </a:r>
            <a:r>
              <a:rPr lang="ko-KR" altLang="en-US" dirty="0">
                <a:latin typeface="+mn-ea"/>
              </a:rPr>
              <a:t>후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origin feature1(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하면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나타나는 화면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여기서 </a:t>
            </a:r>
            <a:r>
              <a:rPr lang="en-US" altLang="ko-KR" dirty="0">
                <a:latin typeface="+mn-ea"/>
              </a:rPr>
              <a:t>compare pull R </a:t>
            </a:r>
            <a:r>
              <a:rPr lang="ko-KR" altLang="en-US" dirty="0">
                <a:latin typeface="+mn-ea"/>
              </a:rPr>
              <a:t>실시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00058" y="4630994"/>
            <a:ext cx="4389465" cy="36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500059" y="3854245"/>
            <a:ext cx="1243142" cy="285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3410</TotalTime>
  <Words>3563</Words>
  <Application>Microsoft Office PowerPoint</Application>
  <PresentationFormat>화면 슬라이드 쇼(4:3)</PresentationFormat>
  <Paragraphs>924</Paragraphs>
  <Slides>99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9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  <vt:lpstr>Cherry pick하기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468</cp:revision>
  <dcterms:created xsi:type="dcterms:W3CDTF">2021-03-25T01:55:58Z</dcterms:created>
  <dcterms:modified xsi:type="dcterms:W3CDTF">2021-04-05T00:08:37Z</dcterms:modified>
</cp:coreProperties>
</file>