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1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5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2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3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3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2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7B50-D2CC-401E-AFB1-0F67926C0947}" type="datetimeFigureOut">
              <a:rPr lang="ko-KR" altLang="en-US" smtClean="0"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C3C0-6942-475B-B004-7B3DD331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8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 용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 용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용 1</dc:title>
  <dc:creator>User</dc:creator>
  <cp:lastModifiedBy>User</cp:lastModifiedBy>
  <cp:revision>1</cp:revision>
  <dcterms:created xsi:type="dcterms:W3CDTF">2021-03-20T08:01:20Z</dcterms:created>
  <dcterms:modified xsi:type="dcterms:W3CDTF">2021-03-20T08:02:04Z</dcterms:modified>
</cp:coreProperties>
</file>