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1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5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용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ko-KR" altLang="en-US" dirty="0" smtClean="0"/>
              <a:t>테스트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 용 1 테스트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용 1</dc:title>
  <dc:creator>User</dc:creator>
  <cp:lastModifiedBy>User</cp:lastModifiedBy>
  <cp:revision>2</cp:revision>
  <dcterms:created xsi:type="dcterms:W3CDTF">2021-03-20T08:01:20Z</dcterms:created>
  <dcterms:modified xsi:type="dcterms:W3CDTF">2021-03-20T10:30:59Z</dcterms:modified>
</cp:coreProperties>
</file>