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676"/>
    <p:restoredTop sz="94669"/>
  </p:normalViewPr>
  <p:slideViewPr>
    <p:cSldViewPr snapToGrid="0" snapToObjects="1">
      <p:cViewPr varScale="1">
        <p:scale>
          <a:sx n="125" d="100"/>
          <a:sy n="125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52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DAF1261-A19F-B549-90FF-24B86A04E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8342" y="583800"/>
            <a:ext cx="204808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F9E0-23D0-AA4D-9EB9-DD4CE800D881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1854F-676F-4C40-8515-1AF6D823C89B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DCD3E-A640-024C-94F5-F73CCF6B7E94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-10160" y="-51723"/>
            <a:ext cx="12202160" cy="6909724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info@ghostwriter.local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FA9FD-73B3-E249-87F0-B10001F3B4A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83627" y="1843685"/>
            <a:ext cx="2514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52D3B-CD9F-7B48-AD3F-698DFF162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4174" y="1048796"/>
            <a:ext cx="1535102" cy="15686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7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FEC1E-BA93-A742-8719-C773E6DC92F4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52D3B-CD9F-7B48-AD3F-698DFF162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4174" y="1048796"/>
            <a:ext cx="1535102" cy="15686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34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A7A0DF-C3D8-9D43-8DE8-66E91FB1F5C2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2D8EBF-F4C0-1644-A9CB-2C5389C8DE34}" type="datetime1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EC9CC-2D35-B642-955D-8E6C15C97055}" type="datetime1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A07ABA-737E-B940-885E-88FDAFE88ADA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FB62FF-5583-3F43-A7D3-AC0749E37AB1}" type="datetime1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183357-46CF-434B-963D-8CD4C09E68A1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8BA0B-BA2B-0E48-B1DF-9B2BAE1B07ED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FFF67-2BB1-C047-B412-FDE39B8420A2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C56D0A-879B-9843-8782-B2B9B81BEF64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D19A97-9375-5242-A8F8-EF9FB329B087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7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09F8D6-B62F-1144-B9F7-5D3C9E67D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8342" y="583800"/>
            <a:ext cx="2048089" cy="22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CD242-71D9-0B41-89CE-88A9D4CFE536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38D314-2C76-E844-98B1-DB8FFB9F51BE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1FEA2-222B-174C-99C9-5F99D67544F0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39763C-9DA3-3A45-83CD-E398A8334719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3D8E90-9D5D-BC44-A133-7984A60C94F9}" type="datetime1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3E4BA-7C2F-834A-AE84-B80BA8EC559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937" y="6387223"/>
            <a:ext cx="3271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139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7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Al Nile</vt:lpstr>
      <vt:lpstr>Arial</vt:lpstr>
      <vt:lpstr>Calibri</vt:lpstr>
      <vt:lpstr>Office Theme</vt:lpstr>
      <vt:lpstr>1_Office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Christopher Maddalena</cp:lastModifiedBy>
  <cp:revision>32</cp:revision>
  <dcterms:created xsi:type="dcterms:W3CDTF">2017-04-04T13:46:08Z</dcterms:created>
  <dcterms:modified xsi:type="dcterms:W3CDTF">2019-12-17T22:25:47Z</dcterms:modified>
  <cp:category/>
</cp:coreProperties>
</file>