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Presentation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first slide with some content.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point 1</a:t>
            </a:r>
          </a:p>
          <a:p>
            <a:pPr lvl="0"/>
            <a:r>
              <a:rPr/>
              <a:t>Bullet point 2</a:t>
            </a:r>
          </a:p>
          <a:p>
            <a:pPr lvl="0"/>
            <a:r>
              <a:rPr/>
              <a:t>Bullet 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Bold text</a:t>
            </a:r>
            <a:r>
              <a:rPr/>
              <a:t> and </a:t>
            </a:r>
            <a:r>
              <a:rPr i="1"/>
              <a:t>italic text</a:t>
            </a:r>
            <a:r>
              <a:rPr/>
              <a:t> for formatting test.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