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dfac1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dfac1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3a9703a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3a9703a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31bee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31bee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805991a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805991a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ae8f209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ae8f209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szdud5z4AhM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deadamca/php-sql-mysq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odecademy.com/learn/learn-php-functions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02" name="Google Shape;102;p25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1. Display MySQL data on a webpage</a:t>
            </a:r>
            <a:b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2. Start working on the first PHP assignment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YouTube Videos</a:t>
            </a:r>
            <a:endParaRPr/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Watch the Following Youtube Videos: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PHP, SQL, and MySQL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https://www.youtube.com/watch?v=szdud5z4AhM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313350"/>
            <a:ext cx="4140300" cy="3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982" y="4013575"/>
            <a:ext cx="2688925" cy="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Review Code</a:t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 provided code and follow along with any coding instructions in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PHP, SQL, and MySQL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https://github.com/codeadamca/php-sql-mysql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4" y="313350"/>
            <a:ext cx="4140300" cy="349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 rotWithShape="1">
          <a:blip r:embed="rId5">
            <a:alphaModFix/>
          </a:blip>
          <a:srcRect b="9426" l="2734" r="3614" t="9239"/>
          <a:stretch/>
        </p:blipFill>
        <p:spPr>
          <a:xfrm>
            <a:off x="5734600" y="3984175"/>
            <a:ext cx="2351300" cy="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Assignments</a:t>
            </a:r>
            <a:endParaRPr/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Start your first</a:t>
            </a: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PHP assignment.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first PHP assignment will also be done as individuals.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 will be required to create a table using PHPMyAdmin and us PHP to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the content from the database on a web page.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3754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Codecademy</a:t>
            </a:r>
            <a:endParaRPr/>
          </a:p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following Codecademy exercises: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Functions: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https://www.codecademy.com/learn/learn-php-functions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97" y="372150"/>
            <a:ext cx="4140300" cy="349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938" y="3810202"/>
            <a:ext cx="3331026" cy="1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