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83" r:id="rId2"/>
    <p:sldId id="284" r:id="rId3"/>
    <p:sldId id="296" r:id="rId4"/>
    <p:sldId id="285" r:id="rId5"/>
    <p:sldId id="287" r:id="rId6"/>
    <p:sldId id="286" r:id="rId7"/>
    <p:sldId id="288" r:id="rId8"/>
    <p:sldId id="289" r:id="rId9"/>
    <p:sldId id="291" r:id="rId10"/>
    <p:sldId id="293" r:id="rId11"/>
    <p:sldId id="290" r:id="rId12"/>
    <p:sldId id="295" r:id="rId13"/>
    <p:sldId id="292" r:id="rId14"/>
    <p:sldId id="294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83"/>
            <p14:sldId id="284"/>
            <p14:sldId id="296"/>
            <p14:sldId id="285"/>
            <p14:sldId id="287"/>
            <p14:sldId id="286"/>
            <p14:sldId id="288"/>
            <p14:sldId id="289"/>
            <p14:sldId id="291"/>
            <p14:sldId id="293"/>
            <p14:sldId id="290"/>
            <p14:sldId id="295"/>
            <p14:sldId id="292"/>
            <p14:sldId id="294"/>
          </p14:sldIdLst>
        </p14:section>
        <p14:section name="Search for 3D Models" id="{6844172C-9703-4DC7-908A-C23538616A3C}">
          <p14:sldIdLst/>
        </p14:section>
        <p14:section name="Insert a 3D Model from a File" id="{66737F24-1C36-4DF4-A00F-927A3F1468AC}">
          <p14:sldIdLst>
            <p14:sldId id="282"/>
          </p14:sldIdLst>
        </p14:section>
        <p14:section name="Position and Rotate Your 3D Model" id="{A08F0015-E7F5-4E26-BBAF-AEE4F9A16AD2}">
          <p14:sldIdLst/>
        </p14:section>
        <p14:section name="Animate Your 3D Model" id="{B62868DA-F525-4AC5-9E3E-39ECA0154BBD}">
          <p14:sldIdLst/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CC330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5" autoAdjust="0"/>
    <p:restoredTop sz="94598" autoAdjust="0"/>
  </p:normalViewPr>
  <p:slideViewPr>
    <p:cSldViewPr snapToGrid="0">
      <p:cViewPr varScale="1">
        <p:scale>
          <a:sx n="62" d="100"/>
          <a:sy n="62" d="100"/>
        </p:scale>
        <p:origin x="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EEBBE4-DDC6-499E-BD26-54CD4555C38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144D948-C4A9-4690-9E27-F3442667771F}" type="pres">
      <dgm:prSet presAssocID="{61EEBBE4-DDC6-499E-BD26-54CD4555C386}" presName="Name0" presStyleCnt="0">
        <dgm:presLayoutVars>
          <dgm:dir/>
          <dgm:resizeHandles val="exact"/>
        </dgm:presLayoutVars>
      </dgm:prSet>
      <dgm:spPr/>
    </dgm:pt>
  </dgm:ptLst>
  <dgm:cxnLst>
    <dgm:cxn modelId="{59DBD26F-E85A-4F07-A6A2-6490285AE6F0}" type="presOf" srcId="{61EEBBE4-DDC6-499E-BD26-54CD4555C386}" destId="{B144D948-C4A9-4690-9E27-F3442667771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2BB511-833D-47E7-85B8-A9DDCBCA578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0A5D24-4461-447A-9D42-EE0E7CD12EE2}">
      <dgm:prSet phldrT="[Text]"/>
      <dgm:spPr/>
      <dgm:t>
        <a:bodyPr/>
        <a:lstStyle/>
        <a:p>
          <a:r>
            <a:rPr lang="en-US" altLang="zh-CN" dirty="0"/>
            <a:t>SUN MICROSYSTEMS MDM / MURAL OPEN SOURCE</a:t>
          </a:r>
          <a:endParaRPr lang="en-US" dirty="0"/>
        </a:p>
      </dgm:t>
    </dgm:pt>
    <dgm:pt modelId="{B4E457E1-23E7-4E02-8F67-006963B895A2}" type="parTrans" cxnId="{A144098F-C9A2-4B3C-9251-F64A337EE6F4}">
      <dgm:prSet/>
      <dgm:spPr/>
      <dgm:t>
        <a:bodyPr/>
        <a:lstStyle/>
        <a:p>
          <a:endParaRPr lang="en-US"/>
        </a:p>
      </dgm:t>
    </dgm:pt>
    <dgm:pt modelId="{DEFF9B90-32E7-4A18-A5C8-29C683A37ED8}" type="sibTrans" cxnId="{A144098F-C9A2-4B3C-9251-F64A337EE6F4}">
      <dgm:prSet/>
      <dgm:spPr/>
      <dgm:t>
        <a:bodyPr/>
        <a:lstStyle/>
        <a:p>
          <a:endParaRPr lang="en-US"/>
        </a:p>
      </dgm:t>
    </dgm:pt>
    <dgm:pt modelId="{7B0A0A69-1766-496C-BC38-7CC92F6934E8}">
      <dgm:prSet phldrT="[Text]"/>
      <dgm:spPr/>
      <dgm:t>
        <a:bodyPr/>
        <a:lstStyle/>
        <a:p>
          <a:r>
            <a:rPr lang="en-US" dirty="0"/>
            <a:t>iOpen</a:t>
          </a:r>
          <a:r>
            <a:rPr lang="en-US" altLang="zh-CN" dirty="0"/>
            <a:t>MPDM</a:t>
          </a:r>
          <a:endParaRPr lang="en-US" dirty="0"/>
        </a:p>
      </dgm:t>
    </dgm:pt>
    <dgm:pt modelId="{59A59DD0-41AC-4127-9C43-FEDB42867346}" type="parTrans" cxnId="{C4257A7F-0051-4A88-9D9E-DDBB0236F489}">
      <dgm:prSet/>
      <dgm:spPr/>
      <dgm:t>
        <a:bodyPr/>
        <a:lstStyle/>
        <a:p>
          <a:endParaRPr lang="en-US"/>
        </a:p>
      </dgm:t>
    </dgm:pt>
    <dgm:pt modelId="{E4F55E96-C169-4276-8465-1B5BCE9C6F6E}" type="sibTrans" cxnId="{C4257A7F-0051-4A88-9D9E-DDBB0236F489}">
      <dgm:prSet/>
      <dgm:spPr/>
      <dgm:t>
        <a:bodyPr/>
        <a:lstStyle/>
        <a:p>
          <a:endParaRPr lang="en-US"/>
        </a:p>
      </dgm:t>
    </dgm:pt>
    <dgm:pt modelId="{410014D7-C9AB-40DE-B792-6132CEEAD55A}">
      <dgm:prSet phldrT="[Text]"/>
      <dgm:spPr/>
      <dgm:t>
        <a:bodyPr/>
        <a:lstStyle/>
        <a:p>
          <a:r>
            <a:rPr lang="en-US" altLang="zh-CN" dirty="0"/>
            <a:t>Fast River </a:t>
          </a:r>
        </a:p>
        <a:p>
          <a:r>
            <a:rPr lang="en-US" altLang="zh-CN" dirty="0"/>
            <a:t>Data Quality</a:t>
          </a:r>
          <a:endParaRPr lang="en-US" dirty="0"/>
        </a:p>
      </dgm:t>
    </dgm:pt>
    <dgm:pt modelId="{EDD17785-6612-47F9-8943-87BA1F0EA04F}" type="parTrans" cxnId="{F91019A0-52E5-42C6-9DFC-5CE2DA95A643}">
      <dgm:prSet/>
      <dgm:spPr/>
      <dgm:t>
        <a:bodyPr/>
        <a:lstStyle/>
        <a:p>
          <a:endParaRPr lang="en-US"/>
        </a:p>
      </dgm:t>
    </dgm:pt>
    <dgm:pt modelId="{BF7EDDBE-3281-4D3E-9CFC-D6AC6F4914E7}" type="sibTrans" cxnId="{F91019A0-52E5-42C6-9DFC-5CE2DA95A643}">
      <dgm:prSet/>
      <dgm:spPr/>
      <dgm:t>
        <a:bodyPr/>
        <a:lstStyle/>
        <a:p>
          <a:endParaRPr lang="en-US"/>
        </a:p>
      </dgm:t>
    </dgm:pt>
    <dgm:pt modelId="{2CF2F660-D1BD-45C6-8B66-F8E8ECA4F89D}">
      <dgm:prSet phldrT="[Text]"/>
      <dgm:spPr/>
      <dgm:t>
        <a:bodyPr/>
        <a:lstStyle/>
        <a:p>
          <a:r>
            <a:rPr lang="en-US" dirty="0"/>
            <a:t>ORACLE Healthcare </a:t>
          </a:r>
          <a:r>
            <a:rPr lang="en-US" altLang="zh-CN" dirty="0"/>
            <a:t>MPI</a:t>
          </a:r>
          <a:endParaRPr lang="en-US" dirty="0"/>
        </a:p>
      </dgm:t>
    </dgm:pt>
    <dgm:pt modelId="{41BE70AE-1E16-476F-82E8-89C2DFF2CBD4}" type="parTrans" cxnId="{58C45785-F474-42B7-BFA9-1B12B01D9315}">
      <dgm:prSet/>
      <dgm:spPr/>
      <dgm:t>
        <a:bodyPr/>
        <a:lstStyle/>
        <a:p>
          <a:endParaRPr lang="en-US"/>
        </a:p>
      </dgm:t>
    </dgm:pt>
    <dgm:pt modelId="{04E1EDB7-1244-4C19-BDC3-2BD3330CD6A3}" type="sibTrans" cxnId="{58C45785-F474-42B7-BFA9-1B12B01D9315}">
      <dgm:prSet/>
      <dgm:spPr/>
      <dgm:t>
        <a:bodyPr/>
        <a:lstStyle/>
        <a:p>
          <a:endParaRPr lang="en-US"/>
        </a:p>
      </dgm:t>
    </dgm:pt>
    <dgm:pt modelId="{5980CC48-D4D2-42C7-A50A-7E2661B5A8E8}">
      <dgm:prSet/>
      <dgm:spPr/>
      <dgm:t>
        <a:bodyPr/>
        <a:lstStyle/>
        <a:p>
          <a:r>
            <a:rPr lang="en-US" dirty="0"/>
            <a:t>NextGate MatchMetrix</a:t>
          </a:r>
        </a:p>
      </dgm:t>
    </dgm:pt>
    <dgm:pt modelId="{9D413AA9-5D0C-4600-A2DE-81AB65F8554C}" type="parTrans" cxnId="{FB66105D-DE90-4C08-857D-4F116CD4186F}">
      <dgm:prSet/>
      <dgm:spPr/>
      <dgm:t>
        <a:bodyPr/>
        <a:lstStyle/>
        <a:p>
          <a:endParaRPr lang="en-US"/>
        </a:p>
      </dgm:t>
    </dgm:pt>
    <dgm:pt modelId="{DDDF1A9F-77AC-4770-BD53-BCB13B7FAD31}" type="sibTrans" cxnId="{FB66105D-DE90-4C08-857D-4F116CD4186F}">
      <dgm:prSet/>
      <dgm:spPr/>
      <dgm:t>
        <a:bodyPr/>
        <a:lstStyle/>
        <a:p>
          <a:endParaRPr lang="en-US"/>
        </a:p>
      </dgm:t>
    </dgm:pt>
    <dgm:pt modelId="{2ADE800D-23ED-4C07-B7B2-105A259D0552}">
      <dgm:prSet/>
      <dgm:spPr/>
      <dgm:t>
        <a:bodyPr/>
        <a:lstStyle/>
        <a:p>
          <a:r>
            <a:rPr lang="en-US" dirty="0"/>
            <a:t>MegaData</a:t>
          </a:r>
        </a:p>
      </dgm:t>
    </dgm:pt>
    <dgm:pt modelId="{36665725-439D-44D9-BC10-CD0633198230}" type="parTrans" cxnId="{C80CBB00-69C1-4A07-B598-FD5D60EE0F9F}">
      <dgm:prSet/>
      <dgm:spPr/>
      <dgm:t>
        <a:bodyPr/>
        <a:lstStyle/>
        <a:p>
          <a:endParaRPr lang="en-US"/>
        </a:p>
      </dgm:t>
    </dgm:pt>
    <dgm:pt modelId="{859848F9-9E68-46F6-B80D-EE3FC44957DA}" type="sibTrans" cxnId="{C80CBB00-69C1-4A07-B598-FD5D60EE0F9F}">
      <dgm:prSet/>
      <dgm:spPr/>
      <dgm:t>
        <a:bodyPr/>
        <a:lstStyle/>
        <a:p>
          <a:endParaRPr lang="en-US"/>
        </a:p>
      </dgm:t>
    </dgm:pt>
    <dgm:pt modelId="{CEA763BE-C1BF-4D34-9501-DD33C4135150}" type="pres">
      <dgm:prSet presAssocID="{092BB511-833D-47E7-85B8-A9DDCBCA57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D1EBD3-AF2F-4571-BFDD-2B4B4D020304}" type="pres">
      <dgm:prSet presAssocID="{770A5D24-4461-447A-9D42-EE0E7CD12EE2}" presName="hierRoot1" presStyleCnt="0"/>
      <dgm:spPr/>
    </dgm:pt>
    <dgm:pt modelId="{E5C9C773-85C5-4867-8D5A-EF2D998F9097}" type="pres">
      <dgm:prSet presAssocID="{770A5D24-4461-447A-9D42-EE0E7CD12EE2}" presName="composite" presStyleCnt="0"/>
      <dgm:spPr/>
    </dgm:pt>
    <dgm:pt modelId="{4F874CF5-49B1-4B62-AE84-B8ECACF5BFAF}" type="pres">
      <dgm:prSet presAssocID="{770A5D24-4461-447A-9D42-EE0E7CD12EE2}" presName="background" presStyleLbl="node0" presStyleIdx="0" presStyleCnt="1"/>
      <dgm:spPr>
        <a:solidFill>
          <a:srgbClr val="4472C4"/>
        </a:solidFill>
      </dgm:spPr>
    </dgm:pt>
    <dgm:pt modelId="{4F9533E1-BF51-47AD-9B53-D6122F85A24B}" type="pres">
      <dgm:prSet presAssocID="{770A5D24-4461-447A-9D42-EE0E7CD12EE2}" presName="text" presStyleLbl="fgAcc0" presStyleIdx="0" presStyleCnt="1">
        <dgm:presLayoutVars>
          <dgm:chPref val="3"/>
        </dgm:presLayoutVars>
      </dgm:prSet>
      <dgm:spPr/>
    </dgm:pt>
    <dgm:pt modelId="{FF41DC50-6DD4-4A48-B117-B8A7837A8AD9}" type="pres">
      <dgm:prSet presAssocID="{770A5D24-4461-447A-9D42-EE0E7CD12EE2}" presName="hierChild2" presStyleCnt="0"/>
      <dgm:spPr/>
    </dgm:pt>
    <dgm:pt modelId="{B5D1E340-40E0-4726-BDF2-CE047DC3AFD9}" type="pres">
      <dgm:prSet presAssocID="{59A59DD0-41AC-4127-9C43-FEDB42867346}" presName="Name10" presStyleLbl="parChTrans1D2" presStyleIdx="0" presStyleCnt="4"/>
      <dgm:spPr/>
    </dgm:pt>
    <dgm:pt modelId="{E2E31B25-92F8-4C34-8C6D-B473F8F8F867}" type="pres">
      <dgm:prSet presAssocID="{7B0A0A69-1766-496C-BC38-7CC92F6934E8}" presName="hierRoot2" presStyleCnt="0"/>
      <dgm:spPr/>
    </dgm:pt>
    <dgm:pt modelId="{83EEAB33-676A-4F7B-A77D-9235FD53BBF0}" type="pres">
      <dgm:prSet presAssocID="{7B0A0A69-1766-496C-BC38-7CC92F6934E8}" presName="composite2" presStyleCnt="0"/>
      <dgm:spPr/>
    </dgm:pt>
    <dgm:pt modelId="{FDF310A2-BC47-458C-A7EF-EEB892F727F0}" type="pres">
      <dgm:prSet presAssocID="{7B0A0A69-1766-496C-BC38-7CC92F6934E8}" presName="background2" presStyleLbl="node2" presStyleIdx="0" presStyleCnt="4"/>
      <dgm:spPr>
        <a:solidFill>
          <a:schemeClr val="accent2">
            <a:lumMod val="75000"/>
          </a:schemeClr>
        </a:solidFill>
      </dgm:spPr>
    </dgm:pt>
    <dgm:pt modelId="{863D03D6-938C-4134-95CF-617CCAA9E5F9}" type="pres">
      <dgm:prSet presAssocID="{7B0A0A69-1766-496C-BC38-7CC92F6934E8}" presName="text2" presStyleLbl="fgAcc2" presStyleIdx="0" presStyleCnt="4">
        <dgm:presLayoutVars>
          <dgm:chPref val="3"/>
        </dgm:presLayoutVars>
      </dgm:prSet>
      <dgm:spPr/>
    </dgm:pt>
    <dgm:pt modelId="{DE28917F-BBD6-4543-A9A6-114C46CA19F2}" type="pres">
      <dgm:prSet presAssocID="{7B0A0A69-1766-496C-BC38-7CC92F6934E8}" presName="hierChild3" presStyleCnt="0"/>
      <dgm:spPr/>
    </dgm:pt>
    <dgm:pt modelId="{2BA43F97-55DC-4023-81DA-2ACF1B32BB65}" type="pres">
      <dgm:prSet presAssocID="{EDD17785-6612-47F9-8943-87BA1F0EA04F}" presName="Name17" presStyleLbl="parChTrans1D3" presStyleIdx="0" presStyleCnt="1"/>
      <dgm:spPr/>
    </dgm:pt>
    <dgm:pt modelId="{51B057A8-3B4E-4D31-8471-2C15789CEE12}" type="pres">
      <dgm:prSet presAssocID="{410014D7-C9AB-40DE-B792-6132CEEAD55A}" presName="hierRoot3" presStyleCnt="0"/>
      <dgm:spPr/>
    </dgm:pt>
    <dgm:pt modelId="{05DF13BE-B722-4007-9F87-149DC366896C}" type="pres">
      <dgm:prSet presAssocID="{410014D7-C9AB-40DE-B792-6132CEEAD55A}" presName="composite3" presStyleCnt="0"/>
      <dgm:spPr/>
    </dgm:pt>
    <dgm:pt modelId="{2B4078EB-FD92-48A6-B87A-DA0D770B08D9}" type="pres">
      <dgm:prSet presAssocID="{410014D7-C9AB-40DE-B792-6132CEEAD55A}" presName="background3" presStyleLbl="node3" presStyleIdx="0" presStyleCnt="1"/>
      <dgm:spPr>
        <a:solidFill>
          <a:schemeClr val="accent2">
            <a:lumMod val="75000"/>
          </a:schemeClr>
        </a:solidFill>
      </dgm:spPr>
    </dgm:pt>
    <dgm:pt modelId="{9357C2CD-3CAC-4401-9293-4A241DB32E52}" type="pres">
      <dgm:prSet presAssocID="{410014D7-C9AB-40DE-B792-6132CEEAD55A}" presName="text3" presStyleLbl="fgAcc3" presStyleIdx="0" presStyleCnt="1">
        <dgm:presLayoutVars>
          <dgm:chPref val="3"/>
        </dgm:presLayoutVars>
      </dgm:prSet>
      <dgm:spPr/>
    </dgm:pt>
    <dgm:pt modelId="{F4E22EBB-53DD-4155-AC25-89A360A9C6F6}" type="pres">
      <dgm:prSet presAssocID="{410014D7-C9AB-40DE-B792-6132CEEAD55A}" presName="hierChild4" presStyleCnt="0"/>
      <dgm:spPr/>
    </dgm:pt>
    <dgm:pt modelId="{F3D48D30-DF66-445F-8AE9-BFBB5CBCA8BA}" type="pres">
      <dgm:prSet presAssocID="{41BE70AE-1E16-476F-82E8-89C2DFF2CBD4}" presName="Name10" presStyleLbl="parChTrans1D2" presStyleIdx="1" presStyleCnt="4"/>
      <dgm:spPr/>
    </dgm:pt>
    <dgm:pt modelId="{5EBD83BB-2902-4F71-8EF3-8BC53856B136}" type="pres">
      <dgm:prSet presAssocID="{2CF2F660-D1BD-45C6-8B66-F8E8ECA4F89D}" presName="hierRoot2" presStyleCnt="0"/>
      <dgm:spPr/>
    </dgm:pt>
    <dgm:pt modelId="{0760D193-33DE-4A64-A256-85822A8E8405}" type="pres">
      <dgm:prSet presAssocID="{2CF2F660-D1BD-45C6-8B66-F8E8ECA4F89D}" presName="composite2" presStyleCnt="0"/>
      <dgm:spPr/>
    </dgm:pt>
    <dgm:pt modelId="{A0691958-D938-4DF8-A992-3B51A7B5E465}" type="pres">
      <dgm:prSet presAssocID="{2CF2F660-D1BD-45C6-8B66-F8E8ECA4F89D}" presName="background2" presStyleLbl="node2" presStyleIdx="1" presStyleCnt="4"/>
      <dgm:spPr>
        <a:solidFill>
          <a:schemeClr val="accent2">
            <a:lumMod val="75000"/>
          </a:schemeClr>
        </a:solidFill>
      </dgm:spPr>
    </dgm:pt>
    <dgm:pt modelId="{ECA22168-C062-4019-AC74-4EC716F7AFDA}" type="pres">
      <dgm:prSet presAssocID="{2CF2F660-D1BD-45C6-8B66-F8E8ECA4F89D}" presName="text2" presStyleLbl="fgAcc2" presStyleIdx="1" presStyleCnt="4">
        <dgm:presLayoutVars>
          <dgm:chPref val="3"/>
        </dgm:presLayoutVars>
      </dgm:prSet>
      <dgm:spPr/>
    </dgm:pt>
    <dgm:pt modelId="{75099E80-5EB8-4F59-A327-272F99CFA348}" type="pres">
      <dgm:prSet presAssocID="{2CF2F660-D1BD-45C6-8B66-F8E8ECA4F89D}" presName="hierChild3" presStyleCnt="0"/>
      <dgm:spPr/>
    </dgm:pt>
    <dgm:pt modelId="{0C24366E-CCDB-4A8D-9827-139013584EBF}" type="pres">
      <dgm:prSet presAssocID="{9D413AA9-5D0C-4600-A2DE-81AB65F8554C}" presName="Name10" presStyleLbl="parChTrans1D2" presStyleIdx="2" presStyleCnt="4"/>
      <dgm:spPr/>
    </dgm:pt>
    <dgm:pt modelId="{87728702-3136-41B5-AA07-CA39007CE780}" type="pres">
      <dgm:prSet presAssocID="{5980CC48-D4D2-42C7-A50A-7E2661B5A8E8}" presName="hierRoot2" presStyleCnt="0"/>
      <dgm:spPr/>
    </dgm:pt>
    <dgm:pt modelId="{A6BD9046-F59C-440F-90D4-8289A1566F60}" type="pres">
      <dgm:prSet presAssocID="{5980CC48-D4D2-42C7-A50A-7E2661B5A8E8}" presName="composite2" presStyleCnt="0"/>
      <dgm:spPr/>
    </dgm:pt>
    <dgm:pt modelId="{647FD644-C723-4CFA-BA8F-799A798E6FB0}" type="pres">
      <dgm:prSet presAssocID="{5980CC48-D4D2-42C7-A50A-7E2661B5A8E8}" presName="background2" presStyleLbl="node2" presStyleIdx="2" presStyleCnt="4"/>
      <dgm:spPr>
        <a:solidFill>
          <a:schemeClr val="accent2">
            <a:lumMod val="75000"/>
          </a:schemeClr>
        </a:solidFill>
      </dgm:spPr>
    </dgm:pt>
    <dgm:pt modelId="{18EE5BB3-CC0C-4251-B69E-06E3235B0D64}" type="pres">
      <dgm:prSet presAssocID="{5980CC48-D4D2-42C7-A50A-7E2661B5A8E8}" presName="text2" presStyleLbl="fgAcc2" presStyleIdx="2" presStyleCnt="4">
        <dgm:presLayoutVars>
          <dgm:chPref val="3"/>
        </dgm:presLayoutVars>
      </dgm:prSet>
      <dgm:spPr/>
    </dgm:pt>
    <dgm:pt modelId="{E7B0858E-A500-4657-9565-CD12DA73DC13}" type="pres">
      <dgm:prSet presAssocID="{5980CC48-D4D2-42C7-A50A-7E2661B5A8E8}" presName="hierChild3" presStyleCnt="0"/>
      <dgm:spPr/>
    </dgm:pt>
    <dgm:pt modelId="{87B60128-9D4D-4618-8C11-E560736D574C}" type="pres">
      <dgm:prSet presAssocID="{36665725-439D-44D9-BC10-CD0633198230}" presName="Name10" presStyleLbl="parChTrans1D2" presStyleIdx="3" presStyleCnt="4"/>
      <dgm:spPr/>
    </dgm:pt>
    <dgm:pt modelId="{68148988-A4D9-44A4-A282-AAB7E7B75CB8}" type="pres">
      <dgm:prSet presAssocID="{2ADE800D-23ED-4C07-B7B2-105A259D0552}" presName="hierRoot2" presStyleCnt="0"/>
      <dgm:spPr/>
    </dgm:pt>
    <dgm:pt modelId="{154551A0-C792-4431-810A-8C747B0DF1A2}" type="pres">
      <dgm:prSet presAssocID="{2ADE800D-23ED-4C07-B7B2-105A259D0552}" presName="composite2" presStyleCnt="0"/>
      <dgm:spPr/>
    </dgm:pt>
    <dgm:pt modelId="{400918C8-5C65-47F7-BB19-78F538601587}" type="pres">
      <dgm:prSet presAssocID="{2ADE800D-23ED-4C07-B7B2-105A259D0552}" presName="background2" presStyleLbl="node2" presStyleIdx="3" presStyleCnt="4"/>
      <dgm:spPr>
        <a:solidFill>
          <a:schemeClr val="accent2">
            <a:lumMod val="75000"/>
          </a:schemeClr>
        </a:solidFill>
      </dgm:spPr>
    </dgm:pt>
    <dgm:pt modelId="{0D9600D2-A63B-43CF-B757-3B7DCF386B83}" type="pres">
      <dgm:prSet presAssocID="{2ADE800D-23ED-4C07-B7B2-105A259D0552}" presName="text2" presStyleLbl="fgAcc2" presStyleIdx="3" presStyleCnt="4">
        <dgm:presLayoutVars>
          <dgm:chPref val="3"/>
        </dgm:presLayoutVars>
      </dgm:prSet>
      <dgm:spPr/>
    </dgm:pt>
    <dgm:pt modelId="{CE86CDC2-17EA-42A0-8268-836B11967894}" type="pres">
      <dgm:prSet presAssocID="{2ADE800D-23ED-4C07-B7B2-105A259D0552}" presName="hierChild3" presStyleCnt="0"/>
      <dgm:spPr/>
    </dgm:pt>
  </dgm:ptLst>
  <dgm:cxnLst>
    <dgm:cxn modelId="{C80CBB00-69C1-4A07-B598-FD5D60EE0F9F}" srcId="{770A5D24-4461-447A-9D42-EE0E7CD12EE2}" destId="{2ADE800D-23ED-4C07-B7B2-105A259D0552}" srcOrd="3" destOrd="0" parTransId="{36665725-439D-44D9-BC10-CD0633198230}" sibTransId="{859848F9-9E68-46F6-B80D-EE3FC44957DA}"/>
    <dgm:cxn modelId="{AF2AEB2A-382B-40AB-B128-02BAB94A7518}" type="presOf" srcId="{41BE70AE-1E16-476F-82E8-89C2DFF2CBD4}" destId="{F3D48D30-DF66-445F-8AE9-BFBB5CBCA8BA}" srcOrd="0" destOrd="0" presId="urn:microsoft.com/office/officeart/2005/8/layout/hierarchy1"/>
    <dgm:cxn modelId="{FB66105D-DE90-4C08-857D-4F116CD4186F}" srcId="{770A5D24-4461-447A-9D42-EE0E7CD12EE2}" destId="{5980CC48-D4D2-42C7-A50A-7E2661B5A8E8}" srcOrd="2" destOrd="0" parTransId="{9D413AA9-5D0C-4600-A2DE-81AB65F8554C}" sibTransId="{DDDF1A9F-77AC-4770-BD53-BCB13B7FAD31}"/>
    <dgm:cxn modelId="{71648A74-880F-49A3-B81F-675692245986}" type="presOf" srcId="{770A5D24-4461-447A-9D42-EE0E7CD12EE2}" destId="{4F9533E1-BF51-47AD-9B53-D6122F85A24B}" srcOrd="0" destOrd="0" presId="urn:microsoft.com/office/officeart/2005/8/layout/hierarchy1"/>
    <dgm:cxn modelId="{FECD197B-256D-4B46-901E-C9B495DDC5EA}" type="presOf" srcId="{7B0A0A69-1766-496C-BC38-7CC92F6934E8}" destId="{863D03D6-938C-4134-95CF-617CCAA9E5F9}" srcOrd="0" destOrd="0" presId="urn:microsoft.com/office/officeart/2005/8/layout/hierarchy1"/>
    <dgm:cxn modelId="{C4257A7F-0051-4A88-9D9E-DDBB0236F489}" srcId="{770A5D24-4461-447A-9D42-EE0E7CD12EE2}" destId="{7B0A0A69-1766-496C-BC38-7CC92F6934E8}" srcOrd="0" destOrd="0" parTransId="{59A59DD0-41AC-4127-9C43-FEDB42867346}" sibTransId="{E4F55E96-C169-4276-8465-1B5BCE9C6F6E}"/>
    <dgm:cxn modelId="{58C45785-F474-42B7-BFA9-1B12B01D9315}" srcId="{770A5D24-4461-447A-9D42-EE0E7CD12EE2}" destId="{2CF2F660-D1BD-45C6-8B66-F8E8ECA4F89D}" srcOrd="1" destOrd="0" parTransId="{41BE70AE-1E16-476F-82E8-89C2DFF2CBD4}" sibTransId="{04E1EDB7-1244-4C19-BDC3-2BD3330CD6A3}"/>
    <dgm:cxn modelId="{46581386-575E-4383-A7D6-2D962636D755}" type="presOf" srcId="{9D413AA9-5D0C-4600-A2DE-81AB65F8554C}" destId="{0C24366E-CCDB-4A8D-9827-139013584EBF}" srcOrd="0" destOrd="0" presId="urn:microsoft.com/office/officeart/2005/8/layout/hierarchy1"/>
    <dgm:cxn modelId="{D567EB87-52FB-4CE7-BA5C-039D61F37F15}" type="presOf" srcId="{2ADE800D-23ED-4C07-B7B2-105A259D0552}" destId="{0D9600D2-A63B-43CF-B757-3B7DCF386B83}" srcOrd="0" destOrd="0" presId="urn:microsoft.com/office/officeart/2005/8/layout/hierarchy1"/>
    <dgm:cxn modelId="{4550A489-D12B-4E52-A004-FD50201D7F18}" type="presOf" srcId="{2CF2F660-D1BD-45C6-8B66-F8E8ECA4F89D}" destId="{ECA22168-C062-4019-AC74-4EC716F7AFDA}" srcOrd="0" destOrd="0" presId="urn:microsoft.com/office/officeart/2005/8/layout/hierarchy1"/>
    <dgm:cxn modelId="{A144098F-C9A2-4B3C-9251-F64A337EE6F4}" srcId="{092BB511-833D-47E7-85B8-A9DDCBCA5784}" destId="{770A5D24-4461-447A-9D42-EE0E7CD12EE2}" srcOrd="0" destOrd="0" parTransId="{B4E457E1-23E7-4E02-8F67-006963B895A2}" sibTransId="{DEFF9B90-32E7-4A18-A5C8-29C683A37ED8}"/>
    <dgm:cxn modelId="{0E3BDC90-0AAB-4AD1-9862-0FD7C295B5F6}" type="presOf" srcId="{5980CC48-D4D2-42C7-A50A-7E2661B5A8E8}" destId="{18EE5BB3-CC0C-4251-B69E-06E3235B0D64}" srcOrd="0" destOrd="0" presId="urn:microsoft.com/office/officeart/2005/8/layout/hierarchy1"/>
    <dgm:cxn modelId="{1E05199F-6069-4D5B-8A3D-8DED380F45C2}" type="presOf" srcId="{092BB511-833D-47E7-85B8-A9DDCBCA5784}" destId="{CEA763BE-C1BF-4D34-9501-DD33C4135150}" srcOrd="0" destOrd="0" presId="urn:microsoft.com/office/officeart/2005/8/layout/hierarchy1"/>
    <dgm:cxn modelId="{F91019A0-52E5-42C6-9DFC-5CE2DA95A643}" srcId="{7B0A0A69-1766-496C-BC38-7CC92F6934E8}" destId="{410014D7-C9AB-40DE-B792-6132CEEAD55A}" srcOrd="0" destOrd="0" parTransId="{EDD17785-6612-47F9-8943-87BA1F0EA04F}" sibTransId="{BF7EDDBE-3281-4D3E-9CFC-D6AC6F4914E7}"/>
    <dgm:cxn modelId="{69608EA2-CF7B-494B-8DEC-706669D1D27D}" type="presOf" srcId="{410014D7-C9AB-40DE-B792-6132CEEAD55A}" destId="{9357C2CD-3CAC-4401-9293-4A241DB32E52}" srcOrd="0" destOrd="0" presId="urn:microsoft.com/office/officeart/2005/8/layout/hierarchy1"/>
    <dgm:cxn modelId="{D2C233BD-F19D-4B51-BED5-85B9536D1155}" type="presOf" srcId="{36665725-439D-44D9-BC10-CD0633198230}" destId="{87B60128-9D4D-4618-8C11-E560736D574C}" srcOrd="0" destOrd="0" presId="urn:microsoft.com/office/officeart/2005/8/layout/hierarchy1"/>
    <dgm:cxn modelId="{FAEC2BD5-8DD5-419C-89F2-4BB67D234B44}" type="presOf" srcId="{EDD17785-6612-47F9-8943-87BA1F0EA04F}" destId="{2BA43F97-55DC-4023-81DA-2ACF1B32BB65}" srcOrd="0" destOrd="0" presId="urn:microsoft.com/office/officeart/2005/8/layout/hierarchy1"/>
    <dgm:cxn modelId="{0D8831DD-9048-4BD0-A66C-2FAB183B078A}" type="presOf" srcId="{59A59DD0-41AC-4127-9C43-FEDB42867346}" destId="{B5D1E340-40E0-4726-BDF2-CE047DC3AFD9}" srcOrd="0" destOrd="0" presId="urn:microsoft.com/office/officeart/2005/8/layout/hierarchy1"/>
    <dgm:cxn modelId="{DA569752-7BAF-44CC-9551-F67B9AA1733A}" type="presParOf" srcId="{CEA763BE-C1BF-4D34-9501-DD33C4135150}" destId="{15D1EBD3-AF2F-4571-BFDD-2B4B4D020304}" srcOrd="0" destOrd="0" presId="urn:microsoft.com/office/officeart/2005/8/layout/hierarchy1"/>
    <dgm:cxn modelId="{FEBB7F55-BEAC-41DB-AA02-A1480DE829C5}" type="presParOf" srcId="{15D1EBD3-AF2F-4571-BFDD-2B4B4D020304}" destId="{E5C9C773-85C5-4867-8D5A-EF2D998F9097}" srcOrd="0" destOrd="0" presId="urn:microsoft.com/office/officeart/2005/8/layout/hierarchy1"/>
    <dgm:cxn modelId="{FA61CDB9-0C7F-4377-900C-6F90C91A1CEA}" type="presParOf" srcId="{E5C9C773-85C5-4867-8D5A-EF2D998F9097}" destId="{4F874CF5-49B1-4B62-AE84-B8ECACF5BFAF}" srcOrd="0" destOrd="0" presId="urn:microsoft.com/office/officeart/2005/8/layout/hierarchy1"/>
    <dgm:cxn modelId="{80F3BEED-695B-4987-89E9-D08252CDFBBF}" type="presParOf" srcId="{E5C9C773-85C5-4867-8D5A-EF2D998F9097}" destId="{4F9533E1-BF51-47AD-9B53-D6122F85A24B}" srcOrd="1" destOrd="0" presId="urn:microsoft.com/office/officeart/2005/8/layout/hierarchy1"/>
    <dgm:cxn modelId="{6F2C8F40-1EFF-4D63-AF77-A50D947E88E6}" type="presParOf" srcId="{15D1EBD3-AF2F-4571-BFDD-2B4B4D020304}" destId="{FF41DC50-6DD4-4A48-B117-B8A7837A8AD9}" srcOrd="1" destOrd="0" presId="urn:microsoft.com/office/officeart/2005/8/layout/hierarchy1"/>
    <dgm:cxn modelId="{D5598753-4C13-47B8-B7FA-018651BDDE72}" type="presParOf" srcId="{FF41DC50-6DD4-4A48-B117-B8A7837A8AD9}" destId="{B5D1E340-40E0-4726-BDF2-CE047DC3AFD9}" srcOrd="0" destOrd="0" presId="urn:microsoft.com/office/officeart/2005/8/layout/hierarchy1"/>
    <dgm:cxn modelId="{E72156E4-E9A2-44A5-B854-C0903163402D}" type="presParOf" srcId="{FF41DC50-6DD4-4A48-B117-B8A7837A8AD9}" destId="{E2E31B25-92F8-4C34-8C6D-B473F8F8F867}" srcOrd="1" destOrd="0" presId="urn:microsoft.com/office/officeart/2005/8/layout/hierarchy1"/>
    <dgm:cxn modelId="{D78D1504-4A54-43EE-A54A-981B2023A59B}" type="presParOf" srcId="{E2E31B25-92F8-4C34-8C6D-B473F8F8F867}" destId="{83EEAB33-676A-4F7B-A77D-9235FD53BBF0}" srcOrd="0" destOrd="0" presId="urn:microsoft.com/office/officeart/2005/8/layout/hierarchy1"/>
    <dgm:cxn modelId="{CFEEBE1A-F026-4FAB-9CF6-5A379893505B}" type="presParOf" srcId="{83EEAB33-676A-4F7B-A77D-9235FD53BBF0}" destId="{FDF310A2-BC47-458C-A7EF-EEB892F727F0}" srcOrd="0" destOrd="0" presId="urn:microsoft.com/office/officeart/2005/8/layout/hierarchy1"/>
    <dgm:cxn modelId="{4D330557-10F9-4896-943B-C1F81ED78F55}" type="presParOf" srcId="{83EEAB33-676A-4F7B-A77D-9235FD53BBF0}" destId="{863D03D6-938C-4134-95CF-617CCAA9E5F9}" srcOrd="1" destOrd="0" presId="urn:microsoft.com/office/officeart/2005/8/layout/hierarchy1"/>
    <dgm:cxn modelId="{8E8E3E27-7A2F-4A54-87C4-9F621833BA46}" type="presParOf" srcId="{E2E31B25-92F8-4C34-8C6D-B473F8F8F867}" destId="{DE28917F-BBD6-4543-A9A6-114C46CA19F2}" srcOrd="1" destOrd="0" presId="urn:microsoft.com/office/officeart/2005/8/layout/hierarchy1"/>
    <dgm:cxn modelId="{0E2E9A49-F383-49F0-AF56-F751B74E2D5A}" type="presParOf" srcId="{DE28917F-BBD6-4543-A9A6-114C46CA19F2}" destId="{2BA43F97-55DC-4023-81DA-2ACF1B32BB65}" srcOrd="0" destOrd="0" presId="urn:microsoft.com/office/officeart/2005/8/layout/hierarchy1"/>
    <dgm:cxn modelId="{115D05E2-BED0-4495-BA35-178CC5886E66}" type="presParOf" srcId="{DE28917F-BBD6-4543-A9A6-114C46CA19F2}" destId="{51B057A8-3B4E-4D31-8471-2C15789CEE12}" srcOrd="1" destOrd="0" presId="urn:microsoft.com/office/officeart/2005/8/layout/hierarchy1"/>
    <dgm:cxn modelId="{C9B7B936-64C5-47F9-96C8-22F570548374}" type="presParOf" srcId="{51B057A8-3B4E-4D31-8471-2C15789CEE12}" destId="{05DF13BE-B722-4007-9F87-149DC366896C}" srcOrd="0" destOrd="0" presId="urn:microsoft.com/office/officeart/2005/8/layout/hierarchy1"/>
    <dgm:cxn modelId="{FD7453D7-8604-4670-9D44-30ED6960F28A}" type="presParOf" srcId="{05DF13BE-B722-4007-9F87-149DC366896C}" destId="{2B4078EB-FD92-48A6-B87A-DA0D770B08D9}" srcOrd="0" destOrd="0" presId="urn:microsoft.com/office/officeart/2005/8/layout/hierarchy1"/>
    <dgm:cxn modelId="{BA4B2983-2366-4EF8-85C2-039C44A9EBDA}" type="presParOf" srcId="{05DF13BE-B722-4007-9F87-149DC366896C}" destId="{9357C2CD-3CAC-4401-9293-4A241DB32E52}" srcOrd="1" destOrd="0" presId="urn:microsoft.com/office/officeart/2005/8/layout/hierarchy1"/>
    <dgm:cxn modelId="{CC0483A4-898F-4D18-B6B5-8FC5D9FFFB17}" type="presParOf" srcId="{51B057A8-3B4E-4D31-8471-2C15789CEE12}" destId="{F4E22EBB-53DD-4155-AC25-89A360A9C6F6}" srcOrd="1" destOrd="0" presId="urn:microsoft.com/office/officeart/2005/8/layout/hierarchy1"/>
    <dgm:cxn modelId="{F2F92D3D-5090-4088-AB79-6BFE1563BE6B}" type="presParOf" srcId="{FF41DC50-6DD4-4A48-B117-B8A7837A8AD9}" destId="{F3D48D30-DF66-445F-8AE9-BFBB5CBCA8BA}" srcOrd="2" destOrd="0" presId="urn:microsoft.com/office/officeart/2005/8/layout/hierarchy1"/>
    <dgm:cxn modelId="{115E409C-2B0F-4ED5-8A4C-E9E0DF5ACEF1}" type="presParOf" srcId="{FF41DC50-6DD4-4A48-B117-B8A7837A8AD9}" destId="{5EBD83BB-2902-4F71-8EF3-8BC53856B136}" srcOrd="3" destOrd="0" presId="urn:microsoft.com/office/officeart/2005/8/layout/hierarchy1"/>
    <dgm:cxn modelId="{6787DF6F-5436-4D57-89AB-981ADEAFF736}" type="presParOf" srcId="{5EBD83BB-2902-4F71-8EF3-8BC53856B136}" destId="{0760D193-33DE-4A64-A256-85822A8E8405}" srcOrd="0" destOrd="0" presId="urn:microsoft.com/office/officeart/2005/8/layout/hierarchy1"/>
    <dgm:cxn modelId="{B9CC7484-6B17-43B2-95E5-73D38CF0A277}" type="presParOf" srcId="{0760D193-33DE-4A64-A256-85822A8E8405}" destId="{A0691958-D938-4DF8-A992-3B51A7B5E465}" srcOrd="0" destOrd="0" presId="urn:microsoft.com/office/officeart/2005/8/layout/hierarchy1"/>
    <dgm:cxn modelId="{14AF7339-F079-4D81-83EE-6BF6121C4CC0}" type="presParOf" srcId="{0760D193-33DE-4A64-A256-85822A8E8405}" destId="{ECA22168-C062-4019-AC74-4EC716F7AFDA}" srcOrd="1" destOrd="0" presId="urn:microsoft.com/office/officeart/2005/8/layout/hierarchy1"/>
    <dgm:cxn modelId="{40B68104-331B-45FE-9587-25C2426DE95F}" type="presParOf" srcId="{5EBD83BB-2902-4F71-8EF3-8BC53856B136}" destId="{75099E80-5EB8-4F59-A327-272F99CFA348}" srcOrd="1" destOrd="0" presId="urn:microsoft.com/office/officeart/2005/8/layout/hierarchy1"/>
    <dgm:cxn modelId="{E60A445E-A311-4098-8D62-16D62116E2E6}" type="presParOf" srcId="{FF41DC50-6DD4-4A48-B117-B8A7837A8AD9}" destId="{0C24366E-CCDB-4A8D-9827-139013584EBF}" srcOrd="4" destOrd="0" presId="urn:microsoft.com/office/officeart/2005/8/layout/hierarchy1"/>
    <dgm:cxn modelId="{BBF6C51F-5A83-4572-AB20-D2E7F15C5BDC}" type="presParOf" srcId="{FF41DC50-6DD4-4A48-B117-B8A7837A8AD9}" destId="{87728702-3136-41B5-AA07-CA39007CE780}" srcOrd="5" destOrd="0" presId="urn:microsoft.com/office/officeart/2005/8/layout/hierarchy1"/>
    <dgm:cxn modelId="{8F4041B8-FD77-4597-B40C-ECE900A5ABE7}" type="presParOf" srcId="{87728702-3136-41B5-AA07-CA39007CE780}" destId="{A6BD9046-F59C-440F-90D4-8289A1566F60}" srcOrd="0" destOrd="0" presId="urn:microsoft.com/office/officeart/2005/8/layout/hierarchy1"/>
    <dgm:cxn modelId="{8D5DBF5C-0C2C-4C1C-9059-0F86572BC1C5}" type="presParOf" srcId="{A6BD9046-F59C-440F-90D4-8289A1566F60}" destId="{647FD644-C723-4CFA-BA8F-799A798E6FB0}" srcOrd="0" destOrd="0" presId="urn:microsoft.com/office/officeart/2005/8/layout/hierarchy1"/>
    <dgm:cxn modelId="{987AC638-8F22-4018-85DB-BD7FCBF3925E}" type="presParOf" srcId="{A6BD9046-F59C-440F-90D4-8289A1566F60}" destId="{18EE5BB3-CC0C-4251-B69E-06E3235B0D64}" srcOrd="1" destOrd="0" presId="urn:microsoft.com/office/officeart/2005/8/layout/hierarchy1"/>
    <dgm:cxn modelId="{6CB80F17-A232-40EA-A59D-A6DACCC3AF2C}" type="presParOf" srcId="{87728702-3136-41B5-AA07-CA39007CE780}" destId="{E7B0858E-A500-4657-9565-CD12DA73DC13}" srcOrd="1" destOrd="0" presId="urn:microsoft.com/office/officeart/2005/8/layout/hierarchy1"/>
    <dgm:cxn modelId="{F828CE25-4E5D-4CD4-B3E8-12852774EFE9}" type="presParOf" srcId="{FF41DC50-6DD4-4A48-B117-B8A7837A8AD9}" destId="{87B60128-9D4D-4618-8C11-E560736D574C}" srcOrd="6" destOrd="0" presId="urn:microsoft.com/office/officeart/2005/8/layout/hierarchy1"/>
    <dgm:cxn modelId="{1F6E0DDC-66BA-4A52-AAE7-4E2EA38FAF31}" type="presParOf" srcId="{FF41DC50-6DD4-4A48-B117-B8A7837A8AD9}" destId="{68148988-A4D9-44A4-A282-AAB7E7B75CB8}" srcOrd="7" destOrd="0" presId="urn:microsoft.com/office/officeart/2005/8/layout/hierarchy1"/>
    <dgm:cxn modelId="{3BF742C3-4D35-4188-A511-ABDC4E94222F}" type="presParOf" srcId="{68148988-A4D9-44A4-A282-AAB7E7B75CB8}" destId="{154551A0-C792-4431-810A-8C747B0DF1A2}" srcOrd="0" destOrd="0" presId="urn:microsoft.com/office/officeart/2005/8/layout/hierarchy1"/>
    <dgm:cxn modelId="{4C663587-0AE0-4D2C-AB86-79FEF152DE33}" type="presParOf" srcId="{154551A0-C792-4431-810A-8C747B0DF1A2}" destId="{400918C8-5C65-47F7-BB19-78F538601587}" srcOrd="0" destOrd="0" presId="urn:microsoft.com/office/officeart/2005/8/layout/hierarchy1"/>
    <dgm:cxn modelId="{936517B0-1E34-40E4-9D7F-0938B641947F}" type="presParOf" srcId="{154551A0-C792-4431-810A-8C747B0DF1A2}" destId="{0D9600D2-A63B-43CF-B757-3B7DCF386B83}" srcOrd="1" destOrd="0" presId="urn:microsoft.com/office/officeart/2005/8/layout/hierarchy1"/>
    <dgm:cxn modelId="{16DCD65A-4F2F-4D88-BA19-E6328C103BDD}" type="presParOf" srcId="{68148988-A4D9-44A4-A282-AAB7E7B75CB8}" destId="{CE86CDC2-17EA-42A0-8268-836B1196789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EEBBE4-DDC6-499E-BD26-54CD4555C38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144D948-C4A9-4690-9E27-F3442667771F}" type="pres">
      <dgm:prSet presAssocID="{61EEBBE4-DDC6-499E-BD26-54CD4555C386}" presName="Name0" presStyleCnt="0">
        <dgm:presLayoutVars>
          <dgm:dir/>
          <dgm:resizeHandles val="exact"/>
        </dgm:presLayoutVars>
      </dgm:prSet>
      <dgm:spPr/>
    </dgm:pt>
  </dgm:ptLst>
  <dgm:cxnLst>
    <dgm:cxn modelId="{59DBD26F-E85A-4F07-A6A2-6490285AE6F0}" type="presOf" srcId="{61EEBBE4-DDC6-499E-BD26-54CD4555C386}" destId="{B144D948-C4A9-4690-9E27-F3442667771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EEBBE4-DDC6-499E-BD26-54CD4555C38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F3D1E5A-BDCD-470F-AAE5-656A1DCFE19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Define  Schema</a:t>
          </a:r>
        </a:p>
      </dgm:t>
    </dgm:pt>
    <dgm:pt modelId="{60F9F86C-5B1B-460A-87D4-9258B65A8024}" type="parTrans" cxnId="{A5CBB153-0204-412B-AC50-A01CD101A256}">
      <dgm:prSet/>
      <dgm:spPr/>
      <dgm:t>
        <a:bodyPr/>
        <a:lstStyle/>
        <a:p>
          <a:endParaRPr lang="en-US"/>
        </a:p>
      </dgm:t>
    </dgm:pt>
    <dgm:pt modelId="{56C3AB3D-1DEE-4938-9319-6C0D4B9E3BAA}" type="sibTrans" cxnId="{A5CBB153-0204-412B-AC50-A01CD101A256}">
      <dgm:prSet/>
      <dgm:spPr/>
      <dgm:t>
        <a:bodyPr/>
        <a:lstStyle/>
        <a:p>
          <a:endParaRPr lang="en-US" dirty="0"/>
        </a:p>
      </dgm:t>
    </dgm:pt>
    <dgm:pt modelId="{D6441606-C9AF-4168-889F-9B535675513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Generate Tools</a:t>
          </a:r>
        </a:p>
      </dgm:t>
    </dgm:pt>
    <dgm:pt modelId="{735ED203-A423-4D80-B4AD-913DD90C41BE}" type="parTrans" cxnId="{FFB7AF53-0C98-4E32-B104-00D4B9D035F1}">
      <dgm:prSet/>
      <dgm:spPr/>
      <dgm:t>
        <a:bodyPr/>
        <a:lstStyle/>
        <a:p>
          <a:endParaRPr lang="en-US"/>
        </a:p>
      </dgm:t>
    </dgm:pt>
    <dgm:pt modelId="{E5E6D490-EB6F-445F-9233-CF8E00FE7088}" type="sibTrans" cxnId="{FFB7AF53-0C98-4E32-B104-00D4B9D035F1}">
      <dgm:prSet/>
      <dgm:spPr/>
      <dgm:t>
        <a:bodyPr/>
        <a:lstStyle/>
        <a:p>
          <a:endParaRPr lang="en-US" dirty="0"/>
        </a:p>
      </dgm:t>
    </dgm:pt>
    <dgm:pt modelId="{5A618341-54C6-4D8E-8051-4C2CC22C3D50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Extract Data </a:t>
          </a:r>
        </a:p>
      </dgm:t>
    </dgm:pt>
    <dgm:pt modelId="{B6E134D0-C903-4BCE-9684-E66CA1CB5F07}" type="parTrans" cxnId="{BD4333D6-18E5-43D2-AFBE-7334FB5DD0FF}">
      <dgm:prSet/>
      <dgm:spPr/>
      <dgm:t>
        <a:bodyPr/>
        <a:lstStyle/>
        <a:p>
          <a:endParaRPr lang="en-US"/>
        </a:p>
      </dgm:t>
    </dgm:pt>
    <dgm:pt modelId="{BEEDF0A7-36D3-4314-BA86-28188E23EDE9}" type="sibTrans" cxnId="{BD4333D6-18E5-43D2-AFBE-7334FB5DD0FF}">
      <dgm:prSet/>
      <dgm:spPr/>
      <dgm:t>
        <a:bodyPr/>
        <a:lstStyle/>
        <a:p>
          <a:endParaRPr lang="en-US" dirty="0"/>
        </a:p>
      </dgm:t>
    </dgm:pt>
    <dgm:pt modelId="{333DE528-CD80-4978-B86A-4F561480A72C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Define Profiling Rules </a:t>
          </a:r>
        </a:p>
      </dgm:t>
    </dgm:pt>
    <dgm:pt modelId="{D8A1CB54-AFE7-46B9-B491-48880AEBE087}" type="parTrans" cxnId="{7F151DD3-FD68-46A2-87AC-38A43BBCB4D7}">
      <dgm:prSet/>
      <dgm:spPr/>
      <dgm:t>
        <a:bodyPr/>
        <a:lstStyle/>
        <a:p>
          <a:endParaRPr lang="en-US"/>
        </a:p>
      </dgm:t>
    </dgm:pt>
    <dgm:pt modelId="{C7176FB3-8214-4595-97F3-3E01DC0D3B16}" type="sibTrans" cxnId="{7F151DD3-FD68-46A2-87AC-38A43BBCB4D7}">
      <dgm:prSet/>
      <dgm:spPr/>
      <dgm:t>
        <a:bodyPr/>
        <a:lstStyle/>
        <a:p>
          <a:endParaRPr lang="en-US" dirty="0"/>
        </a:p>
      </dgm:t>
    </dgm:pt>
    <dgm:pt modelId="{5287E349-B2BB-43CA-9142-0B904A3B1C94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Execute Profiler</a:t>
          </a:r>
        </a:p>
      </dgm:t>
    </dgm:pt>
    <dgm:pt modelId="{1BE26700-7B59-41DE-B617-42DC3841EFC3}" type="parTrans" cxnId="{B174E527-A3A7-4383-94BB-803B5CEF371A}">
      <dgm:prSet/>
      <dgm:spPr/>
      <dgm:t>
        <a:bodyPr/>
        <a:lstStyle/>
        <a:p>
          <a:endParaRPr lang="en-US"/>
        </a:p>
      </dgm:t>
    </dgm:pt>
    <dgm:pt modelId="{8F8F7571-ECBD-4B3C-99FF-55AADCBF7115}" type="sibTrans" cxnId="{B174E527-A3A7-4383-94BB-803B5CEF371A}">
      <dgm:prSet/>
      <dgm:spPr/>
      <dgm:t>
        <a:bodyPr/>
        <a:lstStyle/>
        <a:p>
          <a:endParaRPr lang="en-US"/>
        </a:p>
      </dgm:t>
    </dgm:pt>
    <dgm:pt modelId="{B144D948-C4A9-4690-9E27-F3442667771F}" type="pres">
      <dgm:prSet presAssocID="{61EEBBE4-DDC6-499E-BD26-54CD4555C386}" presName="Name0" presStyleCnt="0">
        <dgm:presLayoutVars>
          <dgm:dir/>
          <dgm:resizeHandles val="exact"/>
        </dgm:presLayoutVars>
      </dgm:prSet>
      <dgm:spPr/>
    </dgm:pt>
    <dgm:pt modelId="{3F04A5CB-4C17-49BE-9572-0205F58E00B0}" type="pres">
      <dgm:prSet presAssocID="{4F3D1E5A-BDCD-470F-AAE5-656A1DCFE195}" presName="node" presStyleLbl="node1" presStyleIdx="0" presStyleCnt="5" custLinFactNeighborX="-806" custLinFactNeighborY="17326">
        <dgm:presLayoutVars>
          <dgm:bulletEnabled val="1"/>
        </dgm:presLayoutVars>
      </dgm:prSet>
      <dgm:spPr/>
    </dgm:pt>
    <dgm:pt modelId="{B41CC3C4-84F2-4961-92DB-42517E38D4EB}" type="pres">
      <dgm:prSet presAssocID="{56C3AB3D-1DEE-4938-9319-6C0D4B9E3BAA}" presName="sibTrans" presStyleLbl="sibTrans2D1" presStyleIdx="0" presStyleCnt="4"/>
      <dgm:spPr/>
    </dgm:pt>
    <dgm:pt modelId="{05D521BC-DED0-4744-AC96-92CEE0715633}" type="pres">
      <dgm:prSet presAssocID="{56C3AB3D-1DEE-4938-9319-6C0D4B9E3BAA}" presName="connectorText" presStyleLbl="sibTrans2D1" presStyleIdx="0" presStyleCnt="4"/>
      <dgm:spPr/>
    </dgm:pt>
    <dgm:pt modelId="{477CFA18-5E52-4C2C-984C-316D43F87D39}" type="pres">
      <dgm:prSet presAssocID="{D6441606-C9AF-4168-889F-9B5356755135}" presName="node" presStyleLbl="node1" presStyleIdx="1" presStyleCnt="5" custLinFactNeighborX="-4177" custLinFactNeighborY="19354">
        <dgm:presLayoutVars>
          <dgm:bulletEnabled val="1"/>
        </dgm:presLayoutVars>
      </dgm:prSet>
      <dgm:spPr/>
    </dgm:pt>
    <dgm:pt modelId="{5A1B459D-268C-4F5A-B479-057EDE18DA66}" type="pres">
      <dgm:prSet presAssocID="{E5E6D490-EB6F-445F-9233-CF8E00FE7088}" presName="sibTrans" presStyleLbl="sibTrans2D1" presStyleIdx="1" presStyleCnt="4"/>
      <dgm:spPr/>
    </dgm:pt>
    <dgm:pt modelId="{CE33BDCA-70B4-4504-BCDA-5D03AA2CF238}" type="pres">
      <dgm:prSet presAssocID="{E5E6D490-EB6F-445F-9233-CF8E00FE7088}" presName="connectorText" presStyleLbl="sibTrans2D1" presStyleIdx="1" presStyleCnt="4"/>
      <dgm:spPr/>
    </dgm:pt>
    <dgm:pt modelId="{3959D1F3-F561-47E2-BB95-6535C126C875}" type="pres">
      <dgm:prSet presAssocID="{5A618341-54C6-4D8E-8051-4C2CC22C3D50}" presName="node" presStyleLbl="node1" presStyleIdx="2" presStyleCnt="5" custLinFactNeighborX="0" custLinFactNeighborY="23505">
        <dgm:presLayoutVars>
          <dgm:bulletEnabled val="1"/>
        </dgm:presLayoutVars>
      </dgm:prSet>
      <dgm:spPr/>
    </dgm:pt>
    <dgm:pt modelId="{D309FB61-D195-4AB2-ADAC-1BF29BD5016B}" type="pres">
      <dgm:prSet presAssocID="{BEEDF0A7-36D3-4314-BA86-28188E23EDE9}" presName="sibTrans" presStyleLbl="sibTrans2D1" presStyleIdx="2" presStyleCnt="4"/>
      <dgm:spPr/>
    </dgm:pt>
    <dgm:pt modelId="{5AE63FF0-E693-4EF4-9323-7C6E941A3858}" type="pres">
      <dgm:prSet presAssocID="{BEEDF0A7-36D3-4314-BA86-28188E23EDE9}" presName="connectorText" presStyleLbl="sibTrans2D1" presStyleIdx="2" presStyleCnt="4"/>
      <dgm:spPr/>
    </dgm:pt>
    <dgm:pt modelId="{07E74323-8C7A-49DC-B5BC-7A7376BE4686}" type="pres">
      <dgm:prSet presAssocID="{333DE528-CD80-4978-B86A-4F561480A72C}" presName="node" presStyleLbl="node1" presStyleIdx="3" presStyleCnt="5" custLinFactNeighborX="15648" custLinFactNeighborY="20172">
        <dgm:presLayoutVars>
          <dgm:bulletEnabled val="1"/>
        </dgm:presLayoutVars>
      </dgm:prSet>
      <dgm:spPr/>
    </dgm:pt>
    <dgm:pt modelId="{1C525608-3012-428A-B535-44F4E12B3CE3}" type="pres">
      <dgm:prSet presAssocID="{C7176FB3-8214-4595-97F3-3E01DC0D3B16}" presName="sibTrans" presStyleLbl="sibTrans2D1" presStyleIdx="3" presStyleCnt="4" custLinFactNeighborX="10737" custLinFactNeighborY="16146"/>
      <dgm:spPr/>
    </dgm:pt>
    <dgm:pt modelId="{73297F57-BBBE-4334-9ED8-D75A50C3302D}" type="pres">
      <dgm:prSet presAssocID="{C7176FB3-8214-4595-97F3-3E01DC0D3B16}" presName="connectorText" presStyleLbl="sibTrans2D1" presStyleIdx="3" presStyleCnt="4"/>
      <dgm:spPr/>
    </dgm:pt>
    <dgm:pt modelId="{B7ADD1F8-B3B4-4ECF-BA97-A8A0EBD41724}" type="pres">
      <dgm:prSet presAssocID="{5287E349-B2BB-43CA-9142-0B904A3B1C94}" presName="node" presStyleLbl="node1" presStyleIdx="4" presStyleCnt="5" custLinFactNeighborX="6722" custLinFactNeighborY="13668">
        <dgm:presLayoutVars>
          <dgm:bulletEnabled val="1"/>
        </dgm:presLayoutVars>
      </dgm:prSet>
      <dgm:spPr/>
    </dgm:pt>
  </dgm:ptLst>
  <dgm:cxnLst>
    <dgm:cxn modelId="{E6DB1B0D-DF57-4BB6-80E7-0923310DD625}" type="presOf" srcId="{C7176FB3-8214-4595-97F3-3E01DC0D3B16}" destId="{1C525608-3012-428A-B535-44F4E12B3CE3}" srcOrd="0" destOrd="0" presId="urn:microsoft.com/office/officeart/2005/8/layout/process1"/>
    <dgm:cxn modelId="{B174E527-A3A7-4383-94BB-803B5CEF371A}" srcId="{61EEBBE4-DDC6-499E-BD26-54CD4555C386}" destId="{5287E349-B2BB-43CA-9142-0B904A3B1C94}" srcOrd="4" destOrd="0" parTransId="{1BE26700-7B59-41DE-B617-42DC3841EFC3}" sibTransId="{8F8F7571-ECBD-4B3C-99FF-55AADCBF7115}"/>
    <dgm:cxn modelId="{844FA842-1821-4E3D-A7F5-B8B9C44E3AB8}" type="presOf" srcId="{333DE528-CD80-4978-B86A-4F561480A72C}" destId="{07E74323-8C7A-49DC-B5BC-7A7376BE4686}" srcOrd="0" destOrd="0" presId="urn:microsoft.com/office/officeart/2005/8/layout/process1"/>
    <dgm:cxn modelId="{9AD24143-62D2-41FE-9A55-E2411E6CAF2C}" type="presOf" srcId="{E5E6D490-EB6F-445F-9233-CF8E00FE7088}" destId="{CE33BDCA-70B4-4504-BCDA-5D03AA2CF238}" srcOrd="1" destOrd="0" presId="urn:microsoft.com/office/officeart/2005/8/layout/process1"/>
    <dgm:cxn modelId="{BB40BD63-2F44-4253-9333-2AC0522DFB32}" type="presOf" srcId="{5287E349-B2BB-43CA-9142-0B904A3B1C94}" destId="{B7ADD1F8-B3B4-4ECF-BA97-A8A0EBD41724}" srcOrd="0" destOrd="0" presId="urn:microsoft.com/office/officeart/2005/8/layout/process1"/>
    <dgm:cxn modelId="{59DBD26F-E85A-4F07-A6A2-6490285AE6F0}" type="presOf" srcId="{61EEBBE4-DDC6-499E-BD26-54CD4555C386}" destId="{B144D948-C4A9-4690-9E27-F3442667771F}" srcOrd="0" destOrd="0" presId="urn:microsoft.com/office/officeart/2005/8/layout/process1"/>
    <dgm:cxn modelId="{FFB7AF53-0C98-4E32-B104-00D4B9D035F1}" srcId="{61EEBBE4-DDC6-499E-BD26-54CD4555C386}" destId="{D6441606-C9AF-4168-889F-9B5356755135}" srcOrd="1" destOrd="0" parTransId="{735ED203-A423-4D80-B4AD-913DD90C41BE}" sibTransId="{E5E6D490-EB6F-445F-9233-CF8E00FE7088}"/>
    <dgm:cxn modelId="{A5CBB153-0204-412B-AC50-A01CD101A256}" srcId="{61EEBBE4-DDC6-499E-BD26-54CD4555C386}" destId="{4F3D1E5A-BDCD-470F-AAE5-656A1DCFE195}" srcOrd="0" destOrd="0" parTransId="{60F9F86C-5B1B-460A-87D4-9258B65A8024}" sibTransId="{56C3AB3D-1DEE-4938-9319-6C0D4B9E3BAA}"/>
    <dgm:cxn modelId="{9746B37C-48AB-4F1E-91BC-A71121E935E7}" type="presOf" srcId="{4F3D1E5A-BDCD-470F-AAE5-656A1DCFE195}" destId="{3F04A5CB-4C17-49BE-9572-0205F58E00B0}" srcOrd="0" destOrd="0" presId="urn:microsoft.com/office/officeart/2005/8/layout/process1"/>
    <dgm:cxn modelId="{ADBFD09A-0DE0-4B43-91CE-24DBF419DECF}" type="presOf" srcId="{D6441606-C9AF-4168-889F-9B5356755135}" destId="{477CFA18-5E52-4C2C-984C-316D43F87D39}" srcOrd="0" destOrd="0" presId="urn:microsoft.com/office/officeart/2005/8/layout/process1"/>
    <dgm:cxn modelId="{7C7CFAA8-2800-4C47-986F-AAFD95D3217B}" type="presOf" srcId="{5A618341-54C6-4D8E-8051-4C2CC22C3D50}" destId="{3959D1F3-F561-47E2-BB95-6535C126C875}" srcOrd="0" destOrd="0" presId="urn:microsoft.com/office/officeart/2005/8/layout/process1"/>
    <dgm:cxn modelId="{2B1AC1B4-84A5-4C92-B5BB-C54465CA1A41}" type="presOf" srcId="{E5E6D490-EB6F-445F-9233-CF8E00FE7088}" destId="{5A1B459D-268C-4F5A-B479-057EDE18DA66}" srcOrd="0" destOrd="0" presId="urn:microsoft.com/office/officeart/2005/8/layout/process1"/>
    <dgm:cxn modelId="{BC3A30B7-C639-4903-A9A5-36BFCF24B5C8}" type="presOf" srcId="{BEEDF0A7-36D3-4314-BA86-28188E23EDE9}" destId="{D309FB61-D195-4AB2-ADAC-1BF29BD5016B}" srcOrd="0" destOrd="0" presId="urn:microsoft.com/office/officeart/2005/8/layout/process1"/>
    <dgm:cxn modelId="{D09BB0BB-A8E6-4B8B-A909-5281D135DDB1}" type="presOf" srcId="{BEEDF0A7-36D3-4314-BA86-28188E23EDE9}" destId="{5AE63FF0-E693-4EF4-9323-7C6E941A3858}" srcOrd="1" destOrd="0" presId="urn:microsoft.com/office/officeart/2005/8/layout/process1"/>
    <dgm:cxn modelId="{687F59BE-602E-40FE-8E8A-BE14C08369B8}" type="presOf" srcId="{56C3AB3D-1DEE-4938-9319-6C0D4B9E3BAA}" destId="{B41CC3C4-84F2-4961-92DB-42517E38D4EB}" srcOrd="0" destOrd="0" presId="urn:microsoft.com/office/officeart/2005/8/layout/process1"/>
    <dgm:cxn modelId="{7F151DD3-FD68-46A2-87AC-38A43BBCB4D7}" srcId="{61EEBBE4-DDC6-499E-BD26-54CD4555C386}" destId="{333DE528-CD80-4978-B86A-4F561480A72C}" srcOrd="3" destOrd="0" parTransId="{D8A1CB54-AFE7-46B9-B491-48880AEBE087}" sibTransId="{C7176FB3-8214-4595-97F3-3E01DC0D3B16}"/>
    <dgm:cxn modelId="{BD4333D6-18E5-43D2-AFBE-7334FB5DD0FF}" srcId="{61EEBBE4-DDC6-499E-BD26-54CD4555C386}" destId="{5A618341-54C6-4D8E-8051-4C2CC22C3D50}" srcOrd="2" destOrd="0" parTransId="{B6E134D0-C903-4BCE-9684-E66CA1CB5F07}" sibTransId="{BEEDF0A7-36D3-4314-BA86-28188E23EDE9}"/>
    <dgm:cxn modelId="{F97B37E1-89F0-436E-9C2F-28FAE98ACD49}" type="presOf" srcId="{C7176FB3-8214-4595-97F3-3E01DC0D3B16}" destId="{73297F57-BBBE-4334-9ED8-D75A50C3302D}" srcOrd="1" destOrd="0" presId="urn:microsoft.com/office/officeart/2005/8/layout/process1"/>
    <dgm:cxn modelId="{CDA19BE4-30E4-496B-A8FC-F7745770DBDD}" type="presOf" srcId="{56C3AB3D-1DEE-4938-9319-6C0D4B9E3BAA}" destId="{05D521BC-DED0-4744-AC96-92CEE0715633}" srcOrd="1" destOrd="0" presId="urn:microsoft.com/office/officeart/2005/8/layout/process1"/>
    <dgm:cxn modelId="{678742CB-8B1D-42E1-BF85-72CAB8CB01EF}" type="presParOf" srcId="{B144D948-C4A9-4690-9E27-F3442667771F}" destId="{3F04A5CB-4C17-49BE-9572-0205F58E00B0}" srcOrd="0" destOrd="0" presId="urn:microsoft.com/office/officeart/2005/8/layout/process1"/>
    <dgm:cxn modelId="{7BB162D0-15C7-47DA-BF2D-1587B6CFFB69}" type="presParOf" srcId="{B144D948-C4A9-4690-9E27-F3442667771F}" destId="{B41CC3C4-84F2-4961-92DB-42517E38D4EB}" srcOrd="1" destOrd="0" presId="urn:microsoft.com/office/officeart/2005/8/layout/process1"/>
    <dgm:cxn modelId="{99289A3C-5F08-4EC7-AB97-6EF917E67116}" type="presParOf" srcId="{B41CC3C4-84F2-4961-92DB-42517E38D4EB}" destId="{05D521BC-DED0-4744-AC96-92CEE0715633}" srcOrd="0" destOrd="0" presId="urn:microsoft.com/office/officeart/2005/8/layout/process1"/>
    <dgm:cxn modelId="{1E53D5D5-D337-49C3-A1DD-868F3E09B1A2}" type="presParOf" srcId="{B144D948-C4A9-4690-9E27-F3442667771F}" destId="{477CFA18-5E52-4C2C-984C-316D43F87D39}" srcOrd="2" destOrd="0" presId="urn:microsoft.com/office/officeart/2005/8/layout/process1"/>
    <dgm:cxn modelId="{6869FDEE-7F51-4486-9B4F-B0BA7C09F7B5}" type="presParOf" srcId="{B144D948-C4A9-4690-9E27-F3442667771F}" destId="{5A1B459D-268C-4F5A-B479-057EDE18DA66}" srcOrd="3" destOrd="0" presId="urn:microsoft.com/office/officeart/2005/8/layout/process1"/>
    <dgm:cxn modelId="{E6B3B0C9-86E4-4C83-85D8-CCA951D9A50C}" type="presParOf" srcId="{5A1B459D-268C-4F5A-B479-057EDE18DA66}" destId="{CE33BDCA-70B4-4504-BCDA-5D03AA2CF238}" srcOrd="0" destOrd="0" presId="urn:microsoft.com/office/officeart/2005/8/layout/process1"/>
    <dgm:cxn modelId="{C58E85C3-9C3A-4251-9EAF-466050CDDF65}" type="presParOf" srcId="{B144D948-C4A9-4690-9E27-F3442667771F}" destId="{3959D1F3-F561-47E2-BB95-6535C126C875}" srcOrd="4" destOrd="0" presId="urn:microsoft.com/office/officeart/2005/8/layout/process1"/>
    <dgm:cxn modelId="{4C05F924-71B2-4176-B190-F45A5E4BD431}" type="presParOf" srcId="{B144D948-C4A9-4690-9E27-F3442667771F}" destId="{D309FB61-D195-4AB2-ADAC-1BF29BD5016B}" srcOrd="5" destOrd="0" presId="urn:microsoft.com/office/officeart/2005/8/layout/process1"/>
    <dgm:cxn modelId="{AB651618-61E6-4FE0-8B13-1FAF4B2DBB96}" type="presParOf" srcId="{D309FB61-D195-4AB2-ADAC-1BF29BD5016B}" destId="{5AE63FF0-E693-4EF4-9323-7C6E941A3858}" srcOrd="0" destOrd="0" presId="urn:microsoft.com/office/officeart/2005/8/layout/process1"/>
    <dgm:cxn modelId="{A7CA2E97-EA57-4242-82F2-156FBBD0860F}" type="presParOf" srcId="{B144D948-C4A9-4690-9E27-F3442667771F}" destId="{07E74323-8C7A-49DC-B5BC-7A7376BE4686}" srcOrd="6" destOrd="0" presId="urn:microsoft.com/office/officeart/2005/8/layout/process1"/>
    <dgm:cxn modelId="{DE11C5D7-1735-4374-9C53-86DB2B0D3C18}" type="presParOf" srcId="{B144D948-C4A9-4690-9E27-F3442667771F}" destId="{1C525608-3012-428A-B535-44F4E12B3CE3}" srcOrd="7" destOrd="0" presId="urn:microsoft.com/office/officeart/2005/8/layout/process1"/>
    <dgm:cxn modelId="{16671546-7B85-4442-9DF1-DA1F3A83C744}" type="presParOf" srcId="{1C525608-3012-428A-B535-44F4E12B3CE3}" destId="{73297F57-BBBE-4334-9ED8-D75A50C3302D}" srcOrd="0" destOrd="0" presId="urn:microsoft.com/office/officeart/2005/8/layout/process1"/>
    <dgm:cxn modelId="{9CEE3642-8AF2-4E1E-AD2D-AD6AF74C4FE2}" type="presParOf" srcId="{B144D948-C4A9-4690-9E27-F3442667771F}" destId="{B7ADD1F8-B3B4-4ECF-BA97-A8A0EBD4172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EEBBE4-DDC6-499E-BD26-54CD4555C38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F3D1E5A-BDCD-470F-AAE5-656A1DCFE19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Repeat</a:t>
          </a:r>
        </a:p>
      </dgm:t>
    </dgm:pt>
    <dgm:pt modelId="{60F9F86C-5B1B-460A-87D4-9258B65A8024}" type="parTrans" cxnId="{A5CBB153-0204-412B-AC50-A01CD101A256}">
      <dgm:prSet/>
      <dgm:spPr/>
      <dgm:t>
        <a:bodyPr/>
        <a:lstStyle/>
        <a:p>
          <a:endParaRPr lang="en-US"/>
        </a:p>
      </dgm:t>
    </dgm:pt>
    <dgm:pt modelId="{56C3AB3D-1DEE-4938-9319-6C0D4B9E3BAA}" type="sibTrans" cxnId="{A5CBB153-0204-412B-AC50-A01CD101A256}">
      <dgm:prSet/>
      <dgm:spPr/>
      <dgm:t>
        <a:bodyPr/>
        <a:lstStyle/>
        <a:p>
          <a:endParaRPr lang="en-US" dirty="0"/>
        </a:p>
      </dgm:t>
    </dgm:pt>
    <dgm:pt modelId="{D6441606-C9AF-4168-889F-9B535675513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Redefine Rules</a:t>
          </a:r>
        </a:p>
      </dgm:t>
    </dgm:pt>
    <dgm:pt modelId="{735ED203-A423-4D80-B4AD-913DD90C41BE}" type="parTrans" cxnId="{FFB7AF53-0C98-4E32-B104-00D4B9D035F1}">
      <dgm:prSet/>
      <dgm:spPr/>
      <dgm:t>
        <a:bodyPr/>
        <a:lstStyle/>
        <a:p>
          <a:endParaRPr lang="en-US"/>
        </a:p>
      </dgm:t>
    </dgm:pt>
    <dgm:pt modelId="{E5E6D490-EB6F-445F-9233-CF8E00FE7088}" type="sibTrans" cxnId="{FFB7AF53-0C98-4E32-B104-00D4B9D035F1}">
      <dgm:prSet/>
      <dgm:spPr/>
      <dgm:t>
        <a:bodyPr/>
        <a:lstStyle/>
        <a:p>
          <a:endParaRPr lang="en-US" dirty="0"/>
        </a:p>
      </dgm:t>
    </dgm:pt>
    <dgm:pt modelId="{5A618341-54C6-4D8E-8051-4C2CC22C3D50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Analyze Cleansing Results </a:t>
          </a:r>
        </a:p>
      </dgm:t>
    </dgm:pt>
    <dgm:pt modelId="{B6E134D0-C903-4BCE-9684-E66CA1CB5F07}" type="parTrans" cxnId="{BD4333D6-18E5-43D2-AFBE-7334FB5DD0FF}">
      <dgm:prSet/>
      <dgm:spPr/>
      <dgm:t>
        <a:bodyPr/>
        <a:lstStyle/>
        <a:p>
          <a:endParaRPr lang="en-US"/>
        </a:p>
      </dgm:t>
    </dgm:pt>
    <dgm:pt modelId="{BEEDF0A7-36D3-4314-BA86-28188E23EDE9}" type="sibTrans" cxnId="{BD4333D6-18E5-43D2-AFBE-7334FB5DD0FF}">
      <dgm:prSet/>
      <dgm:spPr/>
      <dgm:t>
        <a:bodyPr/>
        <a:lstStyle/>
        <a:p>
          <a:endParaRPr lang="en-US" dirty="0"/>
        </a:p>
      </dgm:t>
    </dgm:pt>
    <dgm:pt modelId="{333DE528-CD80-4978-B86A-4F561480A72C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Execute Cleanser </a:t>
          </a:r>
        </a:p>
      </dgm:t>
    </dgm:pt>
    <dgm:pt modelId="{D8A1CB54-AFE7-46B9-B491-48880AEBE087}" type="parTrans" cxnId="{7F151DD3-FD68-46A2-87AC-38A43BBCB4D7}">
      <dgm:prSet/>
      <dgm:spPr/>
      <dgm:t>
        <a:bodyPr/>
        <a:lstStyle/>
        <a:p>
          <a:endParaRPr lang="en-US"/>
        </a:p>
      </dgm:t>
    </dgm:pt>
    <dgm:pt modelId="{C7176FB3-8214-4595-97F3-3E01DC0D3B16}" type="sibTrans" cxnId="{7F151DD3-FD68-46A2-87AC-38A43BBCB4D7}">
      <dgm:prSet/>
      <dgm:spPr/>
      <dgm:t>
        <a:bodyPr/>
        <a:lstStyle/>
        <a:p>
          <a:endParaRPr lang="en-US" dirty="0"/>
        </a:p>
      </dgm:t>
    </dgm:pt>
    <dgm:pt modelId="{5287E349-B2BB-43CA-9142-0B904A3B1C94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Define Cleansing Rules</a:t>
          </a:r>
        </a:p>
      </dgm:t>
    </dgm:pt>
    <dgm:pt modelId="{1BE26700-7B59-41DE-B617-42DC3841EFC3}" type="parTrans" cxnId="{B174E527-A3A7-4383-94BB-803B5CEF371A}">
      <dgm:prSet/>
      <dgm:spPr/>
      <dgm:t>
        <a:bodyPr/>
        <a:lstStyle/>
        <a:p>
          <a:endParaRPr lang="en-US"/>
        </a:p>
      </dgm:t>
    </dgm:pt>
    <dgm:pt modelId="{8F8F7571-ECBD-4B3C-99FF-55AADCBF7115}" type="sibTrans" cxnId="{B174E527-A3A7-4383-94BB-803B5CEF371A}">
      <dgm:prSet/>
      <dgm:spPr/>
      <dgm:t>
        <a:bodyPr/>
        <a:lstStyle/>
        <a:p>
          <a:endParaRPr lang="en-US"/>
        </a:p>
      </dgm:t>
    </dgm:pt>
    <dgm:pt modelId="{B144D948-C4A9-4690-9E27-F3442667771F}" type="pres">
      <dgm:prSet presAssocID="{61EEBBE4-DDC6-499E-BD26-54CD4555C386}" presName="Name0" presStyleCnt="0">
        <dgm:presLayoutVars>
          <dgm:dir/>
          <dgm:resizeHandles val="exact"/>
        </dgm:presLayoutVars>
      </dgm:prSet>
      <dgm:spPr/>
    </dgm:pt>
    <dgm:pt modelId="{3F04A5CB-4C17-49BE-9572-0205F58E00B0}" type="pres">
      <dgm:prSet presAssocID="{4F3D1E5A-BDCD-470F-AAE5-656A1DCFE195}" presName="node" presStyleLbl="node1" presStyleIdx="0" presStyleCnt="5">
        <dgm:presLayoutVars>
          <dgm:bulletEnabled val="1"/>
        </dgm:presLayoutVars>
      </dgm:prSet>
      <dgm:spPr/>
    </dgm:pt>
    <dgm:pt modelId="{B41CC3C4-84F2-4961-92DB-42517E38D4EB}" type="pres">
      <dgm:prSet presAssocID="{56C3AB3D-1DEE-4938-9319-6C0D4B9E3BAA}" presName="sibTrans" presStyleLbl="sibTrans2D1" presStyleIdx="0" presStyleCnt="4" custAng="10649618"/>
      <dgm:spPr/>
    </dgm:pt>
    <dgm:pt modelId="{05D521BC-DED0-4744-AC96-92CEE0715633}" type="pres">
      <dgm:prSet presAssocID="{56C3AB3D-1DEE-4938-9319-6C0D4B9E3BAA}" presName="connectorText" presStyleLbl="sibTrans2D1" presStyleIdx="0" presStyleCnt="4"/>
      <dgm:spPr/>
    </dgm:pt>
    <dgm:pt modelId="{477CFA18-5E52-4C2C-984C-316D43F87D39}" type="pres">
      <dgm:prSet presAssocID="{D6441606-C9AF-4168-889F-9B5356755135}" presName="node" presStyleLbl="node1" presStyleIdx="1" presStyleCnt="5">
        <dgm:presLayoutVars>
          <dgm:bulletEnabled val="1"/>
        </dgm:presLayoutVars>
      </dgm:prSet>
      <dgm:spPr/>
    </dgm:pt>
    <dgm:pt modelId="{5A1B459D-268C-4F5A-B479-057EDE18DA66}" type="pres">
      <dgm:prSet presAssocID="{E5E6D490-EB6F-445F-9233-CF8E00FE7088}" presName="sibTrans" presStyleLbl="sibTrans2D1" presStyleIdx="1" presStyleCnt="4" custAng="10800000"/>
      <dgm:spPr/>
    </dgm:pt>
    <dgm:pt modelId="{CE33BDCA-70B4-4504-BCDA-5D03AA2CF238}" type="pres">
      <dgm:prSet presAssocID="{E5E6D490-EB6F-445F-9233-CF8E00FE7088}" presName="connectorText" presStyleLbl="sibTrans2D1" presStyleIdx="1" presStyleCnt="4"/>
      <dgm:spPr/>
    </dgm:pt>
    <dgm:pt modelId="{3959D1F3-F561-47E2-BB95-6535C126C875}" type="pres">
      <dgm:prSet presAssocID="{5A618341-54C6-4D8E-8051-4C2CC22C3D50}" presName="node" presStyleLbl="node1" presStyleIdx="2" presStyleCnt="5">
        <dgm:presLayoutVars>
          <dgm:bulletEnabled val="1"/>
        </dgm:presLayoutVars>
      </dgm:prSet>
      <dgm:spPr/>
    </dgm:pt>
    <dgm:pt modelId="{D309FB61-D195-4AB2-ADAC-1BF29BD5016B}" type="pres">
      <dgm:prSet presAssocID="{BEEDF0A7-36D3-4314-BA86-28188E23EDE9}" presName="sibTrans" presStyleLbl="sibTrans2D1" presStyleIdx="2" presStyleCnt="4" custAng="10800000"/>
      <dgm:spPr/>
    </dgm:pt>
    <dgm:pt modelId="{5AE63FF0-E693-4EF4-9323-7C6E941A3858}" type="pres">
      <dgm:prSet presAssocID="{BEEDF0A7-36D3-4314-BA86-28188E23EDE9}" presName="connectorText" presStyleLbl="sibTrans2D1" presStyleIdx="2" presStyleCnt="4"/>
      <dgm:spPr/>
    </dgm:pt>
    <dgm:pt modelId="{07E74323-8C7A-49DC-B5BC-7A7376BE4686}" type="pres">
      <dgm:prSet presAssocID="{333DE528-CD80-4978-B86A-4F561480A72C}" presName="node" presStyleLbl="node1" presStyleIdx="3" presStyleCnt="5">
        <dgm:presLayoutVars>
          <dgm:bulletEnabled val="1"/>
        </dgm:presLayoutVars>
      </dgm:prSet>
      <dgm:spPr/>
    </dgm:pt>
    <dgm:pt modelId="{1C525608-3012-428A-B535-44F4E12B3CE3}" type="pres">
      <dgm:prSet presAssocID="{C7176FB3-8214-4595-97F3-3E01DC0D3B16}" presName="sibTrans" presStyleLbl="sibTrans2D1" presStyleIdx="3" presStyleCnt="4" custAng="10800000"/>
      <dgm:spPr/>
    </dgm:pt>
    <dgm:pt modelId="{73297F57-BBBE-4334-9ED8-D75A50C3302D}" type="pres">
      <dgm:prSet presAssocID="{C7176FB3-8214-4595-97F3-3E01DC0D3B16}" presName="connectorText" presStyleLbl="sibTrans2D1" presStyleIdx="3" presStyleCnt="4"/>
      <dgm:spPr/>
    </dgm:pt>
    <dgm:pt modelId="{B7ADD1F8-B3B4-4ECF-BA97-A8A0EBD41724}" type="pres">
      <dgm:prSet presAssocID="{5287E349-B2BB-43CA-9142-0B904A3B1C94}" presName="node" presStyleLbl="node1" presStyleIdx="4" presStyleCnt="5">
        <dgm:presLayoutVars>
          <dgm:bulletEnabled val="1"/>
        </dgm:presLayoutVars>
      </dgm:prSet>
      <dgm:spPr/>
    </dgm:pt>
  </dgm:ptLst>
  <dgm:cxnLst>
    <dgm:cxn modelId="{E6DB1B0D-DF57-4BB6-80E7-0923310DD625}" type="presOf" srcId="{C7176FB3-8214-4595-97F3-3E01DC0D3B16}" destId="{1C525608-3012-428A-B535-44F4E12B3CE3}" srcOrd="0" destOrd="0" presId="urn:microsoft.com/office/officeart/2005/8/layout/process1"/>
    <dgm:cxn modelId="{B174E527-A3A7-4383-94BB-803B5CEF371A}" srcId="{61EEBBE4-DDC6-499E-BD26-54CD4555C386}" destId="{5287E349-B2BB-43CA-9142-0B904A3B1C94}" srcOrd="4" destOrd="0" parTransId="{1BE26700-7B59-41DE-B617-42DC3841EFC3}" sibTransId="{8F8F7571-ECBD-4B3C-99FF-55AADCBF7115}"/>
    <dgm:cxn modelId="{844FA842-1821-4E3D-A7F5-B8B9C44E3AB8}" type="presOf" srcId="{333DE528-CD80-4978-B86A-4F561480A72C}" destId="{07E74323-8C7A-49DC-B5BC-7A7376BE4686}" srcOrd="0" destOrd="0" presId="urn:microsoft.com/office/officeart/2005/8/layout/process1"/>
    <dgm:cxn modelId="{9AD24143-62D2-41FE-9A55-E2411E6CAF2C}" type="presOf" srcId="{E5E6D490-EB6F-445F-9233-CF8E00FE7088}" destId="{CE33BDCA-70B4-4504-BCDA-5D03AA2CF238}" srcOrd="1" destOrd="0" presId="urn:microsoft.com/office/officeart/2005/8/layout/process1"/>
    <dgm:cxn modelId="{BB40BD63-2F44-4253-9333-2AC0522DFB32}" type="presOf" srcId="{5287E349-B2BB-43CA-9142-0B904A3B1C94}" destId="{B7ADD1F8-B3B4-4ECF-BA97-A8A0EBD41724}" srcOrd="0" destOrd="0" presId="urn:microsoft.com/office/officeart/2005/8/layout/process1"/>
    <dgm:cxn modelId="{59DBD26F-E85A-4F07-A6A2-6490285AE6F0}" type="presOf" srcId="{61EEBBE4-DDC6-499E-BD26-54CD4555C386}" destId="{B144D948-C4A9-4690-9E27-F3442667771F}" srcOrd="0" destOrd="0" presId="urn:microsoft.com/office/officeart/2005/8/layout/process1"/>
    <dgm:cxn modelId="{FFB7AF53-0C98-4E32-B104-00D4B9D035F1}" srcId="{61EEBBE4-DDC6-499E-BD26-54CD4555C386}" destId="{D6441606-C9AF-4168-889F-9B5356755135}" srcOrd="1" destOrd="0" parTransId="{735ED203-A423-4D80-B4AD-913DD90C41BE}" sibTransId="{E5E6D490-EB6F-445F-9233-CF8E00FE7088}"/>
    <dgm:cxn modelId="{A5CBB153-0204-412B-AC50-A01CD101A256}" srcId="{61EEBBE4-DDC6-499E-BD26-54CD4555C386}" destId="{4F3D1E5A-BDCD-470F-AAE5-656A1DCFE195}" srcOrd="0" destOrd="0" parTransId="{60F9F86C-5B1B-460A-87D4-9258B65A8024}" sibTransId="{56C3AB3D-1DEE-4938-9319-6C0D4B9E3BAA}"/>
    <dgm:cxn modelId="{9746B37C-48AB-4F1E-91BC-A71121E935E7}" type="presOf" srcId="{4F3D1E5A-BDCD-470F-AAE5-656A1DCFE195}" destId="{3F04A5CB-4C17-49BE-9572-0205F58E00B0}" srcOrd="0" destOrd="0" presId="urn:microsoft.com/office/officeart/2005/8/layout/process1"/>
    <dgm:cxn modelId="{ADBFD09A-0DE0-4B43-91CE-24DBF419DECF}" type="presOf" srcId="{D6441606-C9AF-4168-889F-9B5356755135}" destId="{477CFA18-5E52-4C2C-984C-316D43F87D39}" srcOrd="0" destOrd="0" presId="urn:microsoft.com/office/officeart/2005/8/layout/process1"/>
    <dgm:cxn modelId="{7C7CFAA8-2800-4C47-986F-AAFD95D3217B}" type="presOf" srcId="{5A618341-54C6-4D8E-8051-4C2CC22C3D50}" destId="{3959D1F3-F561-47E2-BB95-6535C126C875}" srcOrd="0" destOrd="0" presId="urn:microsoft.com/office/officeart/2005/8/layout/process1"/>
    <dgm:cxn modelId="{2B1AC1B4-84A5-4C92-B5BB-C54465CA1A41}" type="presOf" srcId="{E5E6D490-EB6F-445F-9233-CF8E00FE7088}" destId="{5A1B459D-268C-4F5A-B479-057EDE18DA66}" srcOrd="0" destOrd="0" presId="urn:microsoft.com/office/officeart/2005/8/layout/process1"/>
    <dgm:cxn modelId="{BC3A30B7-C639-4903-A9A5-36BFCF24B5C8}" type="presOf" srcId="{BEEDF0A7-36D3-4314-BA86-28188E23EDE9}" destId="{D309FB61-D195-4AB2-ADAC-1BF29BD5016B}" srcOrd="0" destOrd="0" presId="urn:microsoft.com/office/officeart/2005/8/layout/process1"/>
    <dgm:cxn modelId="{D09BB0BB-A8E6-4B8B-A909-5281D135DDB1}" type="presOf" srcId="{BEEDF0A7-36D3-4314-BA86-28188E23EDE9}" destId="{5AE63FF0-E693-4EF4-9323-7C6E941A3858}" srcOrd="1" destOrd="0" presId="urn:microsoft.com/office/officeart/2005/8/layout/process1"/>
    <dgm:cxn modelId="{687F59BE-602E-40FE-8E8A-BE14C08369B8}" type="presOf" srcId="{56C3AB3D-1DEE-4938-9319-6C0D4B9E3BAA}" destId="{B41CC3C4-84F2-4961-92DB-42517E38D4EB}" srcOrd="0" destOrd="0" presId="urn:microsoft.com/office/officeart/2005/8/layout/process1"/>
    <dgm:cxn modelId="{7F151DD3-FD68-46A2-87AC-38A43BBCB4D7}" srcId="{61EEBBE4-DDC6-499E-BD26-54CD4555C386}" destId="{333DE528-CD80-4978-B86A-4F561480A72C}" srcOrd="3" destOrd="0" parTransId="{D8A1CB54-AFE7-46B9-B491-48880AEBE087}" sibTransId="{C7176FB3-8214-4595-97F3-3E01DC0D3B16}"/>
    <dgm:cxn modelId="{BD4333D6-18E5-43D2-AFBE-7334FB5DD0FF}" srcId="{61EEBBE4-DDC6-499E-BD26-54CD4555C386}" destId="{5A618341-54C6-4D8E-8051-4C2CC22C3D50}" srcOrd="2" destOrd="0" parTransId="{B6E134D0-C903-4BCE-9684-E66CA1CB5F07}" sibTransId="{BEEDF0A7-36D3-4314-BA86-28188E23EDE9}"/>
    <dgm:cxn modelId="{F97B37E1-89F0-436E-9C2F-28FAE98ACD49}" type="presOf" srcId="{C7176FB3-8214-4595-97F3-3E01DC0D3B16}" destId="{73297F57-BBBE-4334-9ED8-D75A50C3302D}" srcOrd="1" destOrd="0" presId="urn:microsoft.com/office/officeart/2005/8/layout/process1"/>
    <dgm:cxn modelId="{CDA19BE4-30E4-496B-A8FC-F7745770DBDD}" type="presOf" srcId="{56C3AB3D-1DEE-4938-9319-6C0D4B9E3BAA}" destId="{05D521BC-DED0-4744-AC96-92CEE0715633}" srcOrd="1" destOrd="0" presId="urn:microsoft.com/office/officeart/2005/8/layout/process1"/>
    <dgm:cxn modelId="{678742CB-8B1D-42E1-BF85-72CAB8CB01EF}" type="presParOf" srcId="{B144D948-C4A9-4690-9E27-F3442667771F}" destId="{3F04A5CB-4C17-49BE-9572-0205F58E00B0}" srcOrd="0" destOrd="0" presId="urn:microsoft.com/office/officeart/2005/8/layout/process1"/>
    <dgm:cxn modelId="{7BB162D0-15C7-47DA-BF2D-1587B6CFFB69}" type="presParOf" srcId="{B144D948-C4A9-4690-9E27-F3442667771F}" destId="{B41CC3C4-84F2-4961-92DB-42517E38D4EB}" srcOrd="1" destOrd="0" presId="urn:microsoft.com/office/officeart/2005/8/layout/process1"/>
    <dgm:cxn modelId="{99289A3C-5F08-4EC7-AB97-6EF917E67116}" type="presParOf" srcId="{B41CC3C4-84F2-4961-92DB-42517E38D4EB}" destId="{05D521BC-DED0-4744-AC96-92CEE0715633}" srcOrd="0" destOrd="0" presId="urn:microsoft.com/office/officeart/2005/8/layout/process1"/>
    <dgm:cxn modelId="{1E53D5D5-D337-49C3-A1DD-868F3E09B1A2}" type="presParOf" srcId="{B144D948-C4A9-4690-9E27-F3442667771F}" destId="{477CFA18-5E52-4C2C-984C-316D43F87D39}" srcOrd="2" destOrd="0" presId="urn:microsoft.com/office/officeart/2005/8/layout/process1"/>
    <dgm:cxn modelId="{6869FDEE-7F51-4486-9B4F-B0BA7C09F7B5}" type="presParOf" srcId="{B144D948-C4A9-4690-9E27-F3442667771F}" destId="{5A1B459D-268C-4F5A-B479-057EDE18DA66}" srcOrd="3" destOrd="0" presId="urn:microsoft.com/office/officeart/2005/8/layout/process1"/>
    <dgm:cxn modelId="{E6B3B0C9-86E4-4C83-85D8-CCA951D9A50C}" type="presParOf" srcId="{5A1B459D-268C-4F5A-B479-057EDE18DA66}" destId="{CE33BDCA-70B4-4504-BCDA-5D03AA2CF238}" srcOrd="0" destOrd="0" presId="urn:microsoft.com/office/officeart/2005/8/layout/process1"/>
    <dgm:cxn modelId="{C58E85C3-9C3A-4251-9EAF-466050CDDF65}" type="presParOf" srcId="{B144D948-C4A9-4690-9E27-F3442667771F}" destId="{3959D1F3-F561-47E2-BB95-6535C126C875}" srcOrd="4" destOrd="0" presId="urn:microsoft.com/office/officeart/2005/8/layout/process1"/>
    <dgm:cxn modelId="{4C05F924-71B2-4176-B190-F45A5E4BD431}" type="presParOf" srcId="{B144D948-C4A9-4690-9E27-F3442667771F}" destId="{D309FB61-D195-4AB2-ADAC-1BF29BD5016B}" srcOrd="5" destOrd="0" presId="urn:microsoft.com/office/officeart/2005/8/layout/process1"/>
    <dgm:cxn modelId="{AB651618-61E6-4FE0-8B13-1FAF4B2DBB96}" type="presParOf" srcId="{D309FB61-D195-4AB2-ADAC-1BF29BD5016B}" destId="{5AE63FF0-E693-4EF4-9323-7C6E941A3858}" srcOrd="0" destOrd="0" presId="urn:microsoft.com/office/officeart/2005/8/layout/process1"/>
    <dgm:cxn modelId="{A7CA2E97-EA57-4242-82F2-156FBBD0860F}" type="presParOf" srcId="{B144D948-C4A9-4690-9E27-F3442667771F}" destId="{07E74323-8C7A-49DC-B5BC-7A7376BE4686}" srcOrd="6" destOrd="0" presId="urn:microsoft.com/office/officeart/2005/8/layout/process1"/>
    <dgm:cxn modelId="{DE11C5D7-1735-4374-9C53-86DB2B0D3C18}" type="presParOf" srcId="{B144D948-C4A9-4690-9E27-F3442667771F}" destId="{1C525608-3012-428A-B535-44F4E12B3CE3}" srcOrd="7" destOrd="0" presId="urn:microsoft.com/office/officeart/2005/8/layout/process1"/>
    <dgm:cxn modelId="{16671546-7B85-4442-9DF1-DA1F3A83C744}" type="presParOf" srcId="{1C525608-3012-428A-B535-44F4E12B3CE3}" destId="{73297F57-BBBE-4334-9ED8-D75A50C3302D}" srcOrd="0" destOrd="0" presId="urn:microsoft.com/office/officeart/2005/8/layout/process1"/>
    <dgm:cxn modelId="{9CEE3642-8AF2-4E1E-AD2D-AD6AF74C4FE2}" type="presParOf" srcId="{B144D948-C4A9-4690-9E27-F3442667771F}" destId="{B7ADD1F8-B3B4-4ECF-BA97-A8A0EBD4172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60128-9D4D-4618-8C11-E560736D574C}">
      <dsp:nvSpPr>
        <dsp:cNvPr id="0" name=""/>
        <dsp:cNvSpPr/>
      </dsp:nvSpPr>
      <dsp:spPr>
        <a:xfrm>
          <a:off x="4975245" y="1077351"/>
          <a:ext cx="3103958" cy="492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556"/>
              </a:lnTo>
              <a:lnTo>
                <a:pt x="3103958" y="335556"/>
              </a:lnTo>
              <a:lnTo>
                <a:pt x="3103958" y="492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24366E-CCDB-4A8D-9827-139013584EBF}">
      <dsp:nvSpPr>
        <dsp:cNvPr id="0" name=""/>
        <dsp:cNvSpPr/>
      </dsp:nvSpPr>
      <dsp:spPr>
        <a:xfrm>
          <a:off x="4975245" y="1077351"/>
          <a:ext cx="1034652" cy="492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556"/>
              </a:lnTo>
              <a:lnTo>
                <a:pt x="1034652" y="335556"/>
              </a:lnTo>
              <a:lnTo>
                <a:pt x="1034652" y="492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D48D30-DF66-445F-8AE9-BFBB5CBCA8BA}">
      <dsp:nvSpPr>
        <dsp:cNvPr id="0" name=""/>
        <dsp:cNvSpPr/>
      </dsp:nvSpPr>
      <dsp:spPr>
        <a:xfrm>
          <a:off x="3940592" y="1077351"/>
          <a:ext cx="1034652" cy="492400"/>
        </a:xfrm>
        <a:custGeom>
          <a:avLst/>
          <a:gdLst/>
          <a:ahLst/>
          <a:cxnLst/>
          <a:rect l="0" t="0" r="0" b="0"/>
          <a:pathLst>
            <a:path>
              <a:moveTo>
                <a:pt x="1034652" y="0"/>
              </a:moveTo>
              <a:lnTo>
                <a:pt x="1034652" y="335556"/>
              </a:lnTo>
              <a:lnTo>
                <a:pt x="0" y="335556"/>
              </a:lnTo>
              <a:lnTo>
                <a:pt x="0" y="492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A43F97-55DC-4023-81DA-2ACF1B32BB65}">
      <dsp:nvSpPr>
        <dsp:cNvPr id="0" name=""/>
        <dsp:cNvSpPr/>
      </dsp:nvSpPr>
      <dsp:spPr>
        <a:xfrm>
          <a:off x="1825566" y="2644850"/>
          <a:ext cx="91440" cy="4924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24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1E340-40E0-4726-BDF2-CE047DC3AFD9}">
      <dsp:nvSpPr>
        <dsp:cNvPr id="0" name=""/>
        <dsp:cNvSpPr/>
      </dsp:nvSpPr>
      <dsp:spPr>
        <a:xfrm>
          <a:off x="1871286" y="1077351"/>
          <a:ext cx="3103958" cy="492400"/>
        </a:xfrm>
        <a:custGeom>
          <a:avLst/>
          <a:gdLst/>
          <a:ahLst/>
          <a:cxnLst/>
          <a:rect l="0" t="0" r="0" b="0"/>
          <a:pathLst>
            <a:path>
              <a:moveTo>
                <a:pt x="3103958" y="0"/>
              </a:moveTo>
              <a:lnTo>
                <a:pt x="3103958" y="335556"/>
              </a:lnTo>
              <a:lnTo>
                <a:pt x="0" y="335556"/>
              </a:lnTo>
              <a:lnTo>
                <a:pt x="0" y="492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74CF5-49B1-4B62-AE84-B8ECACF5BFAF}">
      <dsp:nvSpPr>
        <dsp:cNvPr id="0" name=""/>
        <dsp:cNvSpPr/>
      </dsp:nvSpPr>
      <dsp:spPr>
        <a:xfrm>
          <a:off x="4128710" y="2253"/>
          <a:ext cx="1693068" cy="1075098"/>
        </a:xfrm>
        <a:prstGeom prst="roundRect">
          <a:avLst>
            <a:gd name="adj" fmla="val 10000"/>
          </a:avLst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533E1-BF51-47AD-9B53-D6122F85A24B}">
      <dsp:nvSpPr>
        <dsp:cNvPr id="0" name=""/>
        <dsp:cNvSpPr/>
      </dsp:nvSpPr>
      <dsp:spPr>
        <a:xfrm>
          <a:off x="4316829" y="180965"/>
          <a:ext cx="1693068" cy="107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SUN MICROSYSTEMS MDM / MURAL OPEN SOURCE</a:t>
          </a:r>
          <a:endParaRPr lang="en-US" sz="1400" kern="1200" dirty="0"/>
        </a:p>
      </dsp:txBody>
      <dsp:txXfrm>
        <a:off x="4348318" y="212454"/>
        <a:ext cx="1630090" cy="1012120"/>
      </dsp:txXfrm>
    </dsp:sp>
    <dsp:sp modelId="{FDF310A2-BC47-458C-A7EF-EEB892F727F0}">
      <dsp:nvSpPr>
        <dsp:cNvPr id="0" name=""/>
        <dsp:cNvSpPr/>
      </dsp:nvSpPr>
      <dsp:spPr>
        <a:xfrm>
          <a:off x="1024751" y="1569752"/>
          <a:ext cx="1693068" cy="107509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D03D6-938C-4134-95CF-617CCAA9E5F9}">
      <dsp:nvSpPr>
        <dsp:cNvPr id="0" name=""/>
        <dsp:cNvSpPr/>
      </dsp:nvSpPr>
      <dsp:spPr>
        <a:xfrm>
          <a:off x="1212870" y="1748465"/>
          <a:ext cx="1693068" cy="107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iOpen</a:t>
          </a:r>
          <a:r>
            <a:rPr lang="en-US" altLang="zh-CN" sz="1400" kern="1200" dirty="0"/>
            <a:t>MPDM</a:t>
          </a:r>
          <a:endParaRPr lang="en-US" sz="1400" kern="1200" dirty="0"/>
        </a:p>
      </dsp:txBody>
      <dsp:txXfrm>
        <a:off x="1244359" y="1779954"/>
        <a:ext cx="1630090" cy="1012120"/>
      </dsp:txXfrm>
    </dsp:sp>
    <dsp:sp modelId="{2B4078EB-FD92-48A6-B87A-DA0D770B08D9}">
      <dsp:nvSpPr>
        <dsp:cNvPr id="0" name=""/>
        <dsp:cNvSpPr/>
      </dsp:nvSpPr>
      <dsp:spPr>
        <a:xfrm>
          <a:off x="1024751" y="3137251"/>
          <a:ext cx="1693068" cy="107509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7C2CD-3CAC-4401-9293-4A241DB32E52}">
      <dsp:nvSpPr>
        <dsp:cNvPr id="0" name=""/>
        <dsp:cNvSpPr/>
      </dsp:nvSpPr>
      <dsp:spPr>
        <a:xfrm>
          <a:off x="1212870" y="3315964"/>
          <a:ext cx="1693068" cy="107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Fast River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Data Quality</a:t>
          </a:r>
          <a:endParaRPr lang="en-US" sz="1400" kern="1200" dirty="0"/>
        </a:p>
      </dsp:txBody>
      <dsp:txXfrm>
        <a:off x="1244359" y="3347453"/>
        <a:ext cx="1630090" cy="1012120"/>
      </dsp:txXfrm>
    </dsp:sp>
    <dsp:sp modelId="{A0691958-D938-4DF8-A992-3B51A7B5E465}">
      <dsp:nvSpPr>
        <dsp:cNvPr id="0" name=""/>
        <dsp:cNvSpPr/>
      </dsp:nvSpPr>
      <dsp:spPr>
        <a:xfrm>
          <a:off x="3094057" y="1569752"/>
          <a:ext cx="1693068" cy="107509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22168-C062-4019-AC74-4EC716F7AFDA}">
      <dsp:nvSpPr>
        <dsp:cNvPr id="0" name=""/>
        <dsp:cNvSpPr/>
      </dsp:nvSpPr>
      <dsp:spPr>
        <a:xfrm>
          <a:off x="3282176" y="1748465"/>
          <a:ext cx="1693068" cy="107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ORACLE Healthcare </a:t>
          </a:r>
          <a:r>
            <a:rPr lang="en-US" altLang="zh-CN" sz="1400" kern="1200" dirty="0"/>
            <a:t>MPI</a:t>
          </a:r>
          <a:endParaRPr lang="en-US" sz="1400" kern="1200" dirty="0"/>
        </a:p>
      </dsp:txBody>
      <dsp:txXfrm>
        <a:off x="3313665" y="1779954"/>
        <a:ext cx="1630090" cy="1012120"/>
      </dsp:txXfrm>
    </dsp:sp>
    <dsp:sp modelId="{647FD644-C723-4CFA-BA8F-799A798E6FB0}">
      <dsp:nvSpPr>
        <dsp:cNvPr id="0" name=""/>
        <dsp:cNvSpPr/>
      </dsp:nvSpPr>
      <dsp:spPr>
        <a:xfrm>
          <a:off x="5163363" y="1569752"/>
          <a:ext cx="1693068" cy="107509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E5BB3-CC0C-4251-B69E-06E3235B0D64}">
      <dsp:nvSpPr>
        <dsp:cNvPr id="0" name=""/>
        <dsp:cNvSpPr/>
      </dsp:nvSpPr>
      <dsp:spPr>
        <a:xfrm>
          <a:off x="5351482" y="1748465"/>
          <a:ext cx="1693068" cy="107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NextGate MatchMetrix</a:t>
          </a:r>
        </a:p>
      </dsp:txBody>
      <dsp:txXfrm>
        <a:off x="5382971" y="1779954"/>
        <a:ext cx="1630090" cy="1012120"/>
      </dsp:txXfrm>
    </dsp:sp>
    <dsp:sp modelId="{400918C8-5C65-47F7-BB19-78F538601587}">
      <dsp:nvSpPr>
        <dsp:cNvPr id="0" name=""/>
        <dsp:cNvSpPr/>
      </dsp:nvSpPr>
      <dsp:spPr>
        <a:xfrm>
          <a:off x="7232669" y="1569752"/>
          <a:ext cx="1693068" cy="107509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600D2-A63B-43CF-B757-3B7DCF386B83}">
      <dsp:nvSpPr>
        <dsp:cNvPr id="0" name=""/>
        <dsp:cNvSpPr/>
      </dsp:nvSpPr>
      <dsp:spPr>
        <a:xfrm>
          <a:off x="7420788" y="1748465"/>
          <a:ext cx="1693068" cy="107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MegaData</a:t>
          </a:r>
        </a:p>
      </dsp:txBody>
      <dsp:txXfrm>
        <a:off x="7452277" y="1779954"/>
        <a:ext cx="1630090" cy="1012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4A5CB-4C17-49BE-9572-0205F58E00B0}">
      <dsp:nvSpPr>
        <dsp:cNvPr id="0" name=""/>
        <dsp:cNvSpPr/>
      </dsp:nvSpPr>
      <dsp:spPr>
        <a:xfrm>
          <a:off x="2" y="808450"/>
          <a:ext cx="1598307" cy="104888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Define  Schema</a:t>
          </a:r>
        </a:p>
      </dsp:txBody>
      <dsp:txXfrm>
        <a:off x="30723" y="839171"/>
        <a:ext cx="1536865" cy="987447"/>
      </dsp:txXfrm>
    </dsp:sp>
    <dsp:sp modelId="{B41CC3C4-84F2-4961-92DB-42517E38D4EB}">
      <dsp:nvSpPr>
        <dsp:cNvPr id="0" name=""/>
        <dsp:cNvSpPr/>
      </dsp:nvSpPr>
      <dsp:spPr>
        <a:xfrm rot="32997">
          <a:off x="1752746" y="1145429"/>
          <a:ext cx="327433" cy="3963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752748" y="1224234"/>
        <a:ext cx="229203" cy="237828"/>
      </dsp:txXfrm>
    </dsp:sp>
    <dsp:sp modelId="{477CFA18-5E52-4C2C-984C-316D43F87D39}">
      <dsp:nvSpPr>
        <dsp:cNvPr id="0" name=""/>
        <dsp:cNvSpPr/>
      </dsp:nvSpPr>
      <dsp:spPr>
        <a:xfrm>
          <a:off x="2216082" y="829721"/>
          <a:ext cx="1598307" cy="104888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Generate Tools</a:t>
          </a:r>
        </a:p>
      </dsp:txBody>
      <dsp:txXfrm>
        <a:off x="2246803" y="860442"/>
        <a:ext cx="1536865" cy="987447"/>
      </dsp:txXfrm>
    </dsp:sp>
    <dsp:sp modelId="{5A1B459D-268C-4F5A-B479-057EDE18DA66}">
      <dsp:nvSpPr>
        <dsp:cNvPr id="0" name=""/>
        <dsp:cNvSpPr/>
      </dsp:nvSpPr>
      <dsp:spPr>
        <a:xfrm rot="66094">
          <a:off x="3980864" y="1177938"/>
          <a:ext cx="353059" cy="3963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3980874" y="1256196"/>
        <a:ext cx="247141" cy="237828"/>
      </dsp:txXfrm>
    </dsp:sp>
    <dsp:sp modelId="{3959D1F3-F561-47E2-BB95-6535C126C875}">
      <dsp:nvSpPr>
        <dsp:cNvPr id="0" name=""/>
        <dsp:cNvSpPr/>
      </dsp:nvSpPr>
      <dsp:spPr>
        <a:xfrm>
          <a:off x="4480417" y="873261"/>
          <a:ext cx="1598307" cy="104888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Extract Data </a:t>
          </a:r>
        </a:p>
      </dsp:txBody>
      <dsp:txXfrm>
        <a:off x="4511138" y="903982"/>
        <a:ext cx="1536865" cy="987447"/>
      </dsp:txXfrm>
    </dsp:sp>
    <dsp:sp modelId="{D309FB61-D195-4AB2-ADAC-1BF29BD5016B}">
      <dsp:nvSpPr>
        <dsp:cNvPr id="0" name=""/>
        <dsp:cNvSpPr/>
      </dsp:nvSpPr>
      <dsp:spPr>
        <a:xfrm rot="21548593">
          <a:off x="6263544" y="1181870"/>
          <a:ext cx="391906" cy="3963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263551" y="1262025"/>
        <a:ext cx="274334" cy="237828"/>
      </dsp:txXfrm>
    </dsp:sp>
    <dsp:sp modelId="{07E74323-8C7A-49DC-B5BC-7A7376BE4686}">
      <dsp:nvSpPr>
        <dsp:cNvPr id="0" name=""/>
        <dsp:cNvSpPr/>
      </dsp:nvSpPr>
      <dsp:spPr>
        <a:xfrm>
          <a:off x="6818089" y="838301"/>
          <a:ext cx="1598307" cy="104888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Define Profiling Rules </a:t>
          </a:r>
        </a:p>
      </dsp:txBody>
      <dsp:txXfrm>
        <a:off x="6848810" y="869022"/>
        <a:ext cx="1536865" cy="987447"/>
      </dsp:txXfrm>
    </dsp:sp>
    <dsp:sp modelId="{1C525608-3012-428A-B535-44F4E12B3CE3}">
      <dsp:nvSpPr>
        <dsp:cNvPr id="0" name=""/>
        <dsp:cNvSpPr/>
      </dsp:nvSpPr>
      <dsp:spPr>
        <a:xfrm rot="21490588">
          <a:off x="8583431" y="1194185"/>
          <a:ext cx="288698" cy="3963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8583453" y="1274839"/>
        <a:ext cx="202089" cy="237828"/>
      </dsp:txXfrm>
    </dsp:sp>
    <dsp:sp modelId="{B7ADD1F8-B3B4-4ECF-BA97-A8A0EBD41724}">
      <dsp:nvSpPr>
        <dsp:cNvPr id="0" name=""/>
        <dsp:cNvSpPr/>
      </dsp:nvSpPr>
      <dsp:spPr>
        <a:xfrm>
          <a:off x="8960835" y="770081"/>
          <a:ext cx="1598307" cy="104888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Execute Profiler</a:t>
          </a:r>
        </a:p>
      </dsp:txBody>
      <dsp:txXfrm>
        <a:off x="8991556" y="800802"/>
        <a:ext cx="1536865" cy="9874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4A5CB-4C17-49BE-9572-0205F58E00B0}">
      <dsp:nvSpPr>
        <dsp:cNvPr id="0" name=""/>
        <dsp:cNvSpPr/>
      </dsp:nvSpPr>
      <dsp:spPr>
        <a:xfrm>
          <a:off x="5155" y="626719"/>
          <a:ext cx="1598307" cy="104888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Repeat</a:t>
          </a:r>
        </a:p>
      </dsp:txBody>
      <dsp:txXfrm>
        <a:off x="35876" y="657440"/>
        <a:ext cx="1536865" cy="987447"/>
      </dsp:txXfrm>
    </dsp:sp>
    <dsp:sp modelId="{B41CC3C4-84F2-4961-92DB-42517E38D4EB}">
      <dsp:nvSpPr>
        <dsp:cNvPr id="0" name=""/>
        <dsp:cNvSpPr/>
      </dsp:nvSpPr>
      <dsp:spPr>
        <a:xfrm rot="10649618">
          <a:off x="1763294" y="952974"/>
          <a:ext cx="338841" cy="3963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864897" y="1030027"/>
        <a:ext cx="237189" cy="237828"/>
      </dsp:txXfrm>
    </dsp:sp>
    <dsp:sp modelId="{477CFA18-5E52-4C2C-984C-316D43F87D39}">
      <dsp:nvSpPr>
        <dsp:cNvPr id="0" name=""/>
        <dsp:cNvSpPr/>
      </dsp:nvSpPr>
      <dsp:spPr>
        <a:xfrm>
          <a:off x="2242786" y="626719"/>
          <a:ext cx="1598307" cy="104888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Redefine Rules</a:t>
          </a:r>
        </a:p>
      </dsp:txBody>
      <dsp:txXfrm>
        <a:off x="2273507" y="657440"/>
        <a:ext cx="1536865" cy="987447"/>
      </dsp:txXfrm>
    </dsp:sp>
    <dsp:sp modelId="{5A1B459D-268C-4F5A-B479-057EDE18DA66}">
      <dsp:nvSpPr>
        <dsp:cNvPr id="0" name=""/>
        <dsp:cNvSpPr/>
      </dsp:nvSpPr>
      <dsp:spPr>
        <a:xfrm rot="10800000">
          <a:off x="4000925" y="952974"/>
          <a:ext cx="338841" cy="3963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102577" y="1032250"/>
        <a:ext cx="237189" cy="237828"/>
      </dsp:txXfrm>
    </dsp:sp>
    <dsp:sp modelId="{3959D1F3-F561-47E2-BB95-6535C126C875}">
      <dsp:nvSpPr>
        <dsp:cNvPr id="0" name=""/>
        <dsp:cNvSpPr/>
      </dsp:nvSpPr>
      <dsp:spPr>
        <a:xfrm>
          <a:off x="4480417" y="626719"/>
          <a:ext cx="1598307" cy="104888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Analyze Cleansing Results </a:t>
          </a:r>
        </a:p>
      </dsp:txBody>
      <dsp:txXfrm>
        <a:off x="4511138" y="657440"/>
        <a:ext cx="1536865" cy="987447"/>
      </dsp:txXfrm>
    </dsp:sp>
    <dsp:sp modelId="{D309FB61-D195-4AB2-ADAC-1BF29BD5016B}">
      <dsp:nvSpPr>
        <dsp:cNvPr id="0" name=""/>
        <dsp:cNvSpPr/>
      </dsp:nvSpPr>
      <dsp:spPr>
        <a:xfrm rot="10800000">
          <a:off x="6238556" y="952974"/>
          <a:ext cx="338841" cy="3963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340208" y="1032250"/>
        <a:ext cx="237189" cy="237828"/>
      </dsp:txXfrm>
    </dsp:sp>
    <dsp:sp modelId="{07E74323-8C7A-49DC-B5BC-7A7376BE4686}">
      <dsp:nvSpPr>
        <dsp:cNvPr id="0" name=""/>
        <dsp:cNvSpPr/>
      </dsp:nvSpPr>
      <dsp:spPr>
        <a:xfrm>
          <a:off x="6718048" y="626719"/>
          <a:ext cx="1598307" cy="104888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Execute Cleanser </a:t>
          </a:r>
        </a:p>
      </dsp:txBody>
      <dsp:txXfrm>
        <a:off x="6748769" y="657440"/>
        <a:ext cx="1536865" cy="987447"/>
      </dsp:txXfrm>
    </dsp:sp>
    <dsp:sp modelId="{1C525608-3012-428A-B535-44F4E12B3CE3}">
      <dsp:nvSpPr>
        <dsp:cNvPr id="0" name=""/>
        <dsp:cNvSpPr/>
      </dsp:nvSpPr>
      <dsp:spPr>
        <a:xfrm rot="10800000">
          <a:off x="8476187" y="952974"/>
          <a:ext cx="338841" cy="3963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8577839" y="1032250"/>
        <a:ext cx="237189" cy="237828"/>
      </dsp:txXfrm>
    </dsp:sp>
    <dsp:sp modelId="{B7ADD1F8-B3B4-4ECF-BA97-A8A0EBD41724}">
      <dsp:nvSpPr>
        <dsp:cNvPr id="0" name=""/>
        <dsp:cNvSpPr/>
      </dsp:nvSpPr>
      <dsp:spPr>
        <a:xfrm>
          <a:off x="8955679" y="626719"/>
          <a:ext cx="1598307" cy="104888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Define Cleansing Rules</a:t>
          </a:r>
        </a:p>
      </dsp:txBody>
      <dsp:txXfrm>
        <a:off x="8986400" y="657440"/>
        <a:ext cx="1536865" cy="987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4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charles.ye@fastrivertech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kuaihetech.com/" TargetMode="External"/><Relationship Id="rId4" Type="http://schemas.openxmlformats.org/officeDocument/2006/relationships/hyperlink" Target="http://www.fastrivertech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strivertech/kuaihe/wiki/Big-Data-Quality-and-Governance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qmis.com/2019/" TargetMode="External"/><Relationship Id="rId2" Type="http://schemas.openxmlformats.org/officeDocument/2006/relationships/hyperlink" Target="http://www.tcdii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earchdatamanagement.techtarget.com/feature/5-data-integration-challenges-and-how-to-overcome-them?src=6026483&amp;asrc=EM_ERU_123669967&amp;utm_content=eru-rd2-control&amp;utm_medium=EM&amp;utm_source=ERU&amp;utm_campaign=20200217_ERU%20Transmission%20for%2002/17/2020%20(UserUniverse:%20676117)" TargetMode="External"/><Relationship Id="rId5" Type="http://schemas.openxmlformats.org/officeDocument/2006/relationships/hyperlink" Target="https://www.melissa.com/" TargetMode="External"/><Relationship Id="rId4" Type="http://schemas.openxmlformats.org/officeDocument/2006/relationships/hyperlink" Target="https://www.informatica.com/products/data-quality/data-as-a-service/address-verification.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fastrivertech/kuaihe/wiki/Big-Data-Quality-and-Governance-Dev-Plan" TargetMode="External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4" descr="屏幕剪辑">
            <a:extLst>
              <a:ext uri="{FF2B5EF4-FFF2-40B4-BE49-F238E27FC236}">
                <a16:creationId xmlns:a16="http://schemas.microsoft.com/office/drawing/2014/main" id="{BE6F2E27-5CA0-4E08-9E35-2DC2BA68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868" y="270933"/>
            <a:ext cx="6079066" cy="633306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9F23F1E-3CAC-4711-BD4B-662EA0E93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915" y="1260808"/>
            <a:ext cx="10142009" cy="1265381"/>
          </a:xfrm>
        </p:spPr>
        <p:txBody>
          <a:bodyPr/>
          <a:lstStyle/>
          <a:p>
            <a:r>
              <a:rPr lang="en-US" b="1" dirty="0">
                <a:latin typeface="+mn-lt"/>
              </a:rPr>
              <a:t>Big Data Quality and Governance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859167BF-129A-4369-B181-C4EE625EB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662" y="2212550"/>
            <a:ext cx="10091263" cy="1287675"/>
          </a:xfrm>
        </p:spPr>
        <p:txBody>
          <a:bodyPr/>
          <a:lstStyle/>
          <a:p>
            <a:r>
              <a:rPr lang="zh-CN" altLang="en-US" sz="5400" b="1" dirty="0">
                <a:latin typeface="STXinwei" panose="02010800040101010101" pitchFamily="2" charset="-122"/>
                <a:ea typeface="STXinwei" panose="02010800040101010101" pitchFamily="2" charset="-122"/>
              </a:rPr>
              <a:t>大数据质量和治理</a:t>
            </a:r>
            <a:endParaRPr lang="en-US" sz="5400" b="1" dirty="0"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37B0C5B-A4D8-49EB-AB67-024E55EA2256}"/>
              </a:ext>
            </a:extLst>
          </p:cNvPr>
          <p:cNvSpPr txBox="1">
            <a:spLocks/>
          </p:cNvSpPr>
          <p:nvPr/>
        </p:nvSpPr>
        <p:spPr>
          <a:xfrm>
            <a:off x="2914650" y="4474262"/>
            <a:ext cx="6362700" cy="12876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r>
              <a:rPr lang="ja-JP" altLang="en-US" sz="2800" b="1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快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阳科技（苏州）有限</a:t>
            </a:r>
            <a:r>
              <a:rPr lang="ja-JP" altLang="en-US" sz="2800" b="1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公司</a:t>
            </a:r>
            <a:endParaRPr lang="en-US" altLang="zh-CN" sz="2800" b="1" dirty="0">
              <a:solidFill>
                <a:schemeClr val="bg1"/>
              </a:solidFill>
              <a:latin typeface="STXinwei" panose="02010800040101010101" pitchFamily="2" charset="-122"/>
              <a:ea typeface="STXinwei" panose="02010800040101010101" pitchFamily="2" charset="-122"/>
              <a:cs typeface="+mn-cs"/>
            </a:endParaRPr>
          </a:p>
          <a:p>
            <a:pPr>
              <a:spcBef>
                <a:spcPts val="10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+mn-cs"/>
              </a:rPr>
              <a:t>2020 </a:t>
            </a:r>
            <a:r>
              <a:rPr lang="zh-CN" altLang="en-US" sz="2400" b="1" dirty="0">
                <a:solidFill>
                  <a:schemeClr val="bg1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+mn-cs"/>
              </a:rPr>
              <a:t>年</a:t>
            </a:r>
            <a:r>
              <a:rPr lang="en-US" altLang="zh-CN" sz="2400" b="1" dirty="0">
                <a:solidFill>
                  <a:schemeClr val="bg1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+mn-cs"/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+mn-cs"/>
              </a:rPr>
              <a:t>月</a:t>
            </a:r>
            <a:endParaRPr lang="en-US" altLang="zh-CN" sz="2400" b="1" dirty="0">
              <a:solidFill>
                <a:schemeClr val="bg1"/>
              </a:solidFill>
              <a:latin typeface="STXinwei" panose="02010800040101010101" pitchFamily="2" charset="-122"/>
              <a:ea typeface="STXinwei" panose="02010800040101010101" pitchFamily="2" charset="-122"/>
              <a:cs typeface="+mn-cs"/>
            </a:endParaRPr>
          </a:p>
          <a:p>
            <a:pPr>
              <a:spcBef>
                <a:spcPts val="1000"/>
              </a:spcBef>
            </a:pPr>
            <a:endParaRPr lang="en-US" sz="18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05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" panose="020B0604020202020204" pitchFamily="34" charset="0"/>
              </a:rPr>
              <a:t>Data Governance - Data Quality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08CB49-C99F-47C5-8885-2B6E07A0585E}"/>
              </a:ext>
            </a:extLst>
          </p:cNvPr>
          <p:cNvSpPr txBox="1"/>
          <p:nvPr/>
        </p:nvSpPr>
        <p:spPr>
          <a:xfrm>
            <a:off x="1026695" y="1540042"/>
            <a:ext cx="2551522" cy="4315326"/>
          </a:xfrm>
          <a:prstGeom prst="rect">
            <a:avLst/>
          </a:prstGeom>
        </p:spPr>
        <p:txBody>
          <a:bodyPr vert="eaVert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95E114-2EFF-418B-999D-659A41FA191F}"/>
              </a:ext>
            </a:extLst>
          </p:cNvPr>
          <p:cNvSpPr txBox="1"/>
          <p:nvPr/>
        </p:nvSpPr>
        <p:spPr>
          <a:xfrm>
            <a:off x="5638800" y="2975810"/>
            <a:ext cx="914400" cy="914400"/>
          </a:xfrm>
          <a:prstGeom prst="rect">
            <a:avLst/>
          </a:prstGeom>
        </p:spPr>
        <p:txBody>
          <a:bodyPr vert="eaVert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72539-59FD-4F8B-847C-652CE8FBE1EE}"/>
              </a:ext>
            </a:extLst>
          </p:cNvPr>
          <p:cNvSpPr txBox="1"/>
          <p:nvPr/>
        </p:nvSpPr>
        <p:spPr>
          <a:xfrm>
            <a:off x="604434" y="1295161"/>
            <a:ext cx="10560871" cy="519009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lvl="1"/>
            <a:endParaRPr lang="en-US" sz="20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b="1" dirty="0"/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05AD12F-29CC-4E00-BB5C-4D3092177E52}"/>
              </a:ext>
            </a:extLst>
          </p:cNvPr>
          <p:cNvGraphicFramePr>
            <a:graphicFrameLocks/>
          </p:cNvGraphicFramePr>
          <p:nvPr/>
        </p:nvGraphicFramePr>
        <p:xfrm>
          <a:off x="3047999" y="2975809"/>
          <a:ext cx="5388635" cy="1159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57DE86A-9DFA-4B07-8AFE-0E12E67FC611}"/>
              </a:ext>
            </a:extLst>
          </p:cNvPr>
          <p:cNvSpPr/>
          <p:nvPr/>
        </p:nvSpPr>
        <p:spPr>
          <a:xfrm>
            <a:off x="1563035" y="2975808"/>
            <a:ext cx="86436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Data Profiler - Data Profiling / Analyzing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Data Cleanser – Data Cleansing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529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" panose="020B0604020202020204" pitchFamily="34" charset="0"/>
              </a:rPr>
              <a:t>Data Quality Lifecycle</a:t>
            </a:r>
            <a:r>
              <a:rPr lang="en-US" sz="3600" b="1" dirty="0">
                <a:latin typeface="STXinwei" panose="02010800040101010101" pitchFamily="2" charset="-122"/>
                <a:ea typeface="STXinwei" panose="02010800040101010101" pitchFamily="2" charset="-122"/>
                <a:cs typeface="Arial" panose="020B0604020202020204" pitchFamily="34" charset="0"/>
              </a:rPr>
              <a:t> 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08CB49-C99F-47C5-8885-2B6E07A0585E}"/>
              </a:ext>
            </a:extLst>
          </p:cNvPr>
          <p:cNvSpPr txBox="1"/>
          <p:nvPr/>
        </p:nvSpPr>
        <p:spPr>
          <a:xfrm>
            <a:off x="1026695" y="1540042"/>
            <a:ext cx="2551522" cy="4315326"/>
          </a:xfrm>
          <a:prstGeom prst="rect">
            <a:avLst/>
          </a:prstGeom>
        </p:spPr>
        <p:txBody>
          <a:bodyPr vert="eaVert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95E114-2EFF-418B-999D-659A41FA191F}"/>
              </a:ext>
            </a:extLst>
          </p:cNvPr>
          <p:cNvSpPr txBox="1"/>
          <p:nvPr/>
        </p:nvSpPr>
        <p:spPr>
          <a:xfrm>
            <a:off x="5638800" y="2975810"/>
            <a:ext cx="914400" cy="914400"/>
          </a:xfrm>
          <a:prstGeom prst="rect">
            <a:avLst/>
          </a:prstGeom>
        </p:spPr>
        <p:txBody>
          <a:bodyPr vert="eaVert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72539-59FD-4F8B-847C-652CE8FBE1EE}"/>
              </a:ext>
            </a:extLst>
          </p:cNvPr>
          <p:cNvSpPr txBox="1"/>
          <p:nvPr/>
        </p:nvSpPr>
        <p:spPr>
          <a:xfrm>
            <a:off x="604434" y="1295161"/>
            <a:ext cx="10560871" cy="519009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lvl="1"/>
            <a:endParaRPr lang="en-US" sz="20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b="1" dirty="0"/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05AD12F-29CC-4E00-BB5C-4D3092177E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292529"/>
              </p:ext>
            </p:extLst>
          </p:nvPr>
        </p:nvGraphicFramePr>
        <p:xfrm>
          <a:off x="642256" y="1632857"/>
          <a:ext cx="10559143" cy="2302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4B97298-BC9D-498F-B05F-BA94C83A6F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104285"/>
              </p:ext>
            </p:extLst>
          </p:nvPr>
        </p:nvGraphicFramePr>
        <p:xfrm>
          <a:off x="642255" y="3429000"/>
          <a:ext cx="10559143" cy="2302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B9FE7F6B-EACF-46A3-A545-06445278BD0E}"/>
              </a:ext>
            </a:extLst>
          </p:cNvPr>
          <p:cNvGrpSpPr/>
          <p:nvPr/>
        </p:nvGrpSpPr>
        <p:grpSpPr>
          <a:xfrm rot="5400000">
            <a:off x="10237323" y="3538806"/>
            <a:ext cx="338841" cy="396380"/>
            <a:chOff x="8476187" y="952974"/>
            <a:chExt cx="338841" cy="396380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296DE641-C071-4033-BB08-A634F9AA057A}"/>
                </a:ext>
              </a:extLst>
            </p:cNvPr>
            <p:cNvSpPr/>
            <p:nvPr/>
          </p:nvSpPr>
          <p:spPr>
            <a:xfrm>
              <a:off x="8476187" y="952974"/>
              <a:ext cx="338841" cy="39638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6054ADE6-7740-47E8-836E-5DC5CC64D912}"/>
                </a:ext>
              </a:extLst>
            </p:cNvPr>
            <p:cNvSpPr txBox="1"/>
            <p:nvPr/>
          </p:nvSpPr>
          <p:spPr>
            <a:xfrm>
              <a:off x="8476187" y="1032250"/>
              <a:ext cx="237189" cy="2378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500" kern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A6A286-36C7-467C-865D-2F16319FCBE9}"/>
              </a:ext>
            </a:extLst>
          </p:cNvPr>
          <p:cNvGrpSpPr/>
          <p:nvPr/>
        </p:nvGrpSpPr>
        <p:grpSpPr>
          <a:xfrm>
            <a:off x="5122672" y="5288891"/>
            <a:ext cx="1598307" cy="1048889"/>
            <a:chOff x="4480417" y="626719"/>
            <a:chExt cx="1598307" cy="104888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FD31877-54A0-4C59-8E1E-C384F915B34D}"/>
                </a:ext>
              </a:extLst>
            </p:cNvPr>
            <p:cNvSpPr/>
            <p:nvPr/>
          </p:nvSpPr>
          <p:spPr>
            <a:xfrm>
              <a:off x="4480417" y="626719"/>
              <a:ext cx="1598307" cy="104888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AD72D4A6-F9C1-49F4-9478-D0F8093DFF90}"/>
                </a:ext>
              </a:extLst>
            </p:cNvPr>
            <p:cNvSpPr txBox="1"/>
            <p:nvPr/>
          </p:nvSpPr>
          <p:spPr>
            <a:xfrm>
              <a:off x="4511138" y="657440"/>
              <a:ext cx="1536865" cy="9874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>
                  <a:solidFill>
                    <a:schemeClr val="bg1"/>
                  </a:solidFill>
                </a:rPr>
                <a:t>Load </a:t>
              </a:r>
              <a:r>
                <a:rPr lang="en-US" sz="1800" kern="1200" dirty="0">
                  <a:solidFill>
                    <a:schemeClr val="bg1"/>
                  </a:solidFill>
                </a:rPr>
                <a:t>Data </a:t>
              </a:r>
            </a:p>
          </p:txBody>
        </p:sp>
      </p:grpSp>
      <p:sp>
        <p:nvSpPr>
          <p:cNvPr id="3" name="Cylinder 2">
            <a:extLst>
              <a:ext uri="{FF2B5EF4-FFF2-40B4-BE49-F238E27FC236}">
                <a16:creationId xmlns:a16="http://schemas.microsoft.com/office/drawing/2014/main" id="{6209E6CE-4F92-4714-84D1-16B4D8B2FFDD}"/>
              </a:ext>
            </a:extLst>
          </p:cNvPr>
          <p:cNvSpPr/>
          <p:nvPr/>
        </p:nvSpPr>
        <p:spPr>
          <a:xfrm>
            <a:off x="6907201" y="5386411"/>
            <a:ext cx="1598307" cy="846533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78FFAD-25AC-4ACA-A3F4-F67BDC43C061}"/>
              </a:ext>
            </a:extLst>
          </p:cNvPr>
          <p:cNvGrpSpPr/>
          <p:nvPr/>
        </p:nvGrpSpPr>
        <p:grpSpPr>
          <a:xfrm>
            <a:off x="6644670" y="5659297"/>
            <a:ext cx="338841" cy="396380"/>
            <a:chOff x="6238556" y="952974"/>
            <a:chExt cx="338841" cy="396380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7C59F31B-729E-412F-B798-4B23230E9C9A}"/>
                </a:ext>
              </a:extLst>
            </p:cNvPr>
            <p:cNvSpPr/>
            <p:nvPr/>
          </p:nvSpPr>
          <p:spPr>
            <a:xfrm>
              <a:off x="6238556" y="952974"/>
              <a:ext cx="338841" cy="39638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Right 4">
              <a:extLst>
                <a:ext uri="{FF2B5EF4-FFF2-40B4-BE49-F238E27FC236}">
                  <a16:creationId xmlns:a16="http://schemas.microsoft.com/office/drawing/2014/main" id="{010A7830-3243-4E9C-891D-592BBFFD8F7F}"/>
                </a:ext>
              </a:extLst>
            </p:cNvPr>
            <p:cNvSpPr txBox="1"/>
            <p:nvPr/>
          </p:nvSpPr>
          <p:spPr>
            <a:xfrm>
              <a:off x="6238556" y="1032250"/>
              <a:ext cx="237189" cy="2378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 dirty="0"/>
            </a:p>
          </p:txBody>
        </p:sp>
      </p:grpSp>
      <p:sp>
        <p:nvSpPr>
          <p:cNvPr id="18" name="Cylinder 17">
            <a:extLst>
              <a:ext uri="{FF2B5EF4-FFF2-40B4-BE49-F238E27FC236}">
                <a16:creationId xmlns:a16="http://schemas.microsoft.com/office/drawing/2014/main" id="{40BB9895-8E14-4066-8923-37577C5422FB}"/>
              </a:ext>
            </a:extLst>
          </p:cNvPr>
          <p:cNvSpPr/>
          <p:nvPr/>
        </p:nvSpPr>
        <p:spPr>
          <a:xfrm>
            <a:off x="5136331" y="1460294"/>
            <a:ext cx="1598307" cy="846533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210A4BE-039D-4CFF-8A79-DA01848819B0}"/>
              </a:ext>
            </a:extLst>
          </p:cNvPr>
          <p:cNvGrpSpPr/>
          <p:nvPr/>
        </p:nvGrpSpPr>
        <p:grpSpPr>
          <a:xfrm rot="5400000">
            <a:off x="5786782" y="2205196"/>
            <a:ext cx="338841" cy="396380"/>
            <a:chOff x="6238556" y="952974"/>
            <a:chExt cx="338841" cy="396380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2B473024-F350-4D52-966C-41318F32BCEE}"/>
                </a:ext>
              </a:extLst>
            </p:cNvPr>
            <p:cNvSpPr/>
            <p:nvPr/>
          </p:nvSpPr>
          <p:spPr>
            <a:xfrm>
              <a:off x="6238556" y="952974"/>
              <a:ext cx="338841" cy="39638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Right 4">
              <a:extLst>
                <a:ext uri="{FF2B5EF4-FFF2-40B4-BE49-F238E27FC236}">
                  <a16:creationId xmlns:a16="http://schemas.microsoft.com/office/drawing/2014/main" id="{EA79C6FB-15FA-4945-910D-12F70BE3874D}"/>
                </a:ext>
              </a:extLst>
            </p:cNvPr>
            <p:cNvSpPr txBox="1"/>
            <p:nvPr/>
          </p:nvSpPr>
          <p:spPr>
            <a:xfrm>
              <a:off x="6238556" y="1032250"/>
              <a:ext cx="237189" cy="2378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428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" panose="020B0604020202020204" pitchFamily="34" charset="0"/>
              </a:rPr>
              <a:t>Data Quality Features</a:t>
            </a:r>
            <a:r>
              <a:rPr lang="en-US" sz="3600" b="1" dirty="0">
                <a:latin typeface="STXinwei" panose="02010800040101010101" pitchFamily="2" charset="-122"/>
                <a:ea typeface="STXinwei" panose="02010800040101010101" pitchFamily="2" charset="-122"/>
                <a:cs typeface="Arial" panose="020B0604020202020204" pitchFamily="34" charset="0"/>
              </a:rPr>
              <a:t> 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08CB49-C99F-47C5-8885-2B6E07A0585E}"/>
              </a:ext>
            </a:extLst>
          </p:cNvPr>
          <p:cNvSpPr txBox="1"/>
          <p:nvPr/>
        </p:nvSpPr>
        <p:spPr>
          <a:xfrm>
            <a:off x="1026695" y="1540042"/>
            <a:ext cx="2551522" cy="4315326"/>
          </a:xfrm>
          <a:prstGeom prst="rect">
            <a:avLst/>
          </a:prstGeom>
        </p:spPr>
        <p:txBody>
          <a:bodyPr vert="eaVert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72539-59FD-4F8B-847C-652CE8FBE1EE}"/>
              </a:ext>
            </a:extLst>
          </p:cNvPr>
          <p:cNvSpPr txBox="1"/>
          <p:nvPr/>
        </p:nvSpPr>
        <p:spPr>
          <a:xfrm>
            <a:off x="604434" y="1295161"/>
            <a:ext cx="10560871" cy="519009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lvl="1"/>
            <a:endParaRPr lang="en-US" sz="20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b="1" dirty="0"/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B18EF-1844-4EB2-92D6-4D24CF00E3B3}"/>
              </a:ext>
            </a:extLst>
          </p:cNvPr>
          <p:cNvSpPr txBox="1"/>
          <p:nvPr/>
        </p:nvSpPr>
        <p:spPr>
          <a:xfrm>
            <a:off x="2921479" y="1828728"/>
            <a:ext cx="6349041" cy="332050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Data Profiling Features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Simple Frequency Analysis Rule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Constrained Frequency Analysis Rule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Pattern Frequency Analysis Rule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b="1" dirty="0"/>
          </a:p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Data Cleansing Features</a:t>
            </a:r>
          </a:p>
          <a:p>
            <a:pPr marL="800100" lvl="1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Standardization and Normalization</a:t>
            </a:r>
          </a:p>
          <a:p>
            <a:pPr marL="800100" lvl="1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Data Validation Rules</a:t>
            </a:r>
          </a:p>
          <a:p>
            <a:pPr marL="800100" lvl="1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Data Transformation Rules</a:t>
            </a:r>
          </a:p>
          <a:p>
            <a:pPr marL="800100" lvl="1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Conditional Data Rules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884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" panose="020B0604020202020204" pitchFamily="34" charset="0"/>
              </a:rPr>
              <a:t>Data Quality Features</a:t>
            </a:r>
            <a:r>
              <a:rPr lang="en-US" sz="3600" b="1" dirty="0">
                <a:latin typeface="STXinwei" panose="02010800040101010101" pitchFamily="2" charset="-122"/>
                <a:ea typeface="STXinwei" panose="02010800040101010101" pitchFamily="2" charset="-122"/>
                <a:cs typeface="Arial" panose="020B0604020202020204" pitchFamily="34" charset="0"/>
              </a:rPr>
              <a:t> 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08CB49-C99F-47C5-8885-2B6E07A0585E}"/>
              </a:ext>
            </a:extLst>
          </p:cNvPr>
          <p:cNvSpPr txBox="1"/>
          <p:nvPr/>
        </p:nvSpPr>
        <p:spPr>
          <a:xfrm>
            <a:off x="1026695" y="1540042"/>
            <a:ext cx="2551522" cy="4315326"/>
          </a:xfrm>
          <a:prstGeom prst="rect">
            <a:avLst/>
          </a:prstGeom>
        </p:spPr>
        <p:txBody>
          <a:bodyPr vert="eaVert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72539-59FD-4F8B-847C-652CE8FBE1EE}"/>
              </a:ext>
            </a:extLst>
          </p:cNvPr>
          <p:cNvSpPr txBox="1"/>
          <p:nvPr/>
        </p:nvSpPr>
        <p:spPr>
          <a:xfrm>
            <a:off x="604434" y="1295161"/>
            <a:ext cx="10560871" cy="519009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lvl="1"/>
            <a:endParaRPr lang="en-US" sz="20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b="1" dirty="0"/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B18EF-1844-4EB2-92D6-4D24CF00E3B3}"/>
              </a:ext>
            </a:extLst>
          </p:cNvPr>
          <p:cNvSpPr txBox="1"/>
          <p:nvPr/>
        </p:nvSpPr>
        <p:spPr>
          <a:xfrm>
            <a:off x="604434" y="1540042"/>
            <a:ext cx="5934389" cy="460196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Standardization and Normalization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Address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Name</a:t>
            </a:r>
          </a:p>
          <a:p>
            <a:pPr lvl="1"/>
            <a:endParaRPr lang="en-US" sz="20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Data Validation Rules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Data Type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IsNull Value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DataLength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DateRange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MatchFromFile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PatternMatch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DataRange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Reject in Conditional Statement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Return in Conditional Statement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ValidateDBField</a:t>
            </a:r>
          </a:p>
          <a:p>
            <a:pPr lvl="1"/>
            <a:endParaRPr lang="en-US" sz="20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br>
              <a:rPr lang="en-US" dirty="0"/>
            </a:br>
            <a:endParaRPr lang="en-US" sz="20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6AB8D-8C30-4721-B632-F67EB25BCB8C}"/>
              </a:ext>
            </a:extLst>
          </p:cNvPr>
          <p:cNvSpPr txBox="1"/>
          <p:nvPr/>
        </p:nvSpPr>
        <p:spPr>
          <a:xfrm>
            <a:off x="6257612" y="1540042"/>
            <a:ext cx="5612336" cy="460196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Data Transformation Rules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Assign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PatternReplace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Replace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Truncate</a:t>
            </a:r>
          </a:p>
          <a:p>
            <a:pPr lvl="1"/>
            <a:endParaRPr lang="en-US" sz="20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Conditional Data Rules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Conditional Operators: If, Else, Then, Or, And, Not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Conditional Rules: DataLength, Equals, IsNull, Matches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br>
              <a:rPr lang="en-US" dirty="0"/>
            </a:br>
            <a:endParaRPr lang="en-US" sz="20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157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" panose="020B0604020202020204" pitchFamily="34" charset="0"/>
              </a:rPr>
              <a:t>苏州快阳科技 </a:t>
            </a: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" panose="020B0604020202020204" pitchFamily="34" charset="0"/>
              </a:rPr>
              <a:t>/ </a:t>
            </a:r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" panose="020B0604020202020204" pitchFamily="34" charset="0"/>
              </a:rPr>
              <a:t>美国快河科技</a:t>
            </a: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" panose="020B0604020202020204" pitchFamily="34" charset="0"/>
              </a:rPr>
              <a:t> - Data Quality 1.0 DEMO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08CB49-C99F-47C5-8885-2B6E07A0585E}"/>
              </a:ext>
            </a:extLst>
          </p:cNvPr>
          <p:cNvSpPr txBox="1"/>
          <p:nvPr/>
        </p:nvSpPr>
        <p:spPr>
          <a:xfrm>
            <a:off x="1026695" y="1540042"/>
            <a:ext cx="2551522" cy="4315326"/>
          </a:xfrm>
          <a:prstGeom prst="rect">
            <a:avLst/>
          </a:prstGeom>
        </p:spPr>
        <p:txBody>
          <a:bodyPr vert="eaVert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72539-59FD-4F8B-847C-652CE8FBE1EE}"/>
              </a:ext>
            </a:extLst>
          </p:cNvPr>
          <p:cNvSpPr txBox="1"/>
          <p:nvPr/>
        </p:nvSpPr>
        <p:spPr>
          <a:xfrm>
            <a:off x="604434" y="1295161"/>
            <a:ext cx="10560871" cy="519009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lvl="1"/>
            <a:endParaRPr lang="en-US" sz="20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b="1" dirty="0"/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B18EF-1844-4EB2-92D6-4D24CF00E3B3}"/>
              </a:ext>
            </a:extLst>
          </p:cNvPr>
          <p:cNvSpPr txBox="1"/>
          <p:nvPr/>
        </p:nvSpPr>
        <p:spPr>
          <a:xfrm>
            <a:off x="2534022" y="2837860"/>
            <a:ext cx="7462385" cy="171969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Data Quality 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平台 演示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生成数据分析工具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Data Profiler 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工具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生成数据清洗工具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Data Cleanser 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工具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重庆药交所药品数据质量项目实列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美国最大电子处方公司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Surscripts 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数据质量项目实列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altLang="zh-CN" b="1" dirty="0"/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altLang="zh-CN" b="1" dirty="0"/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b="1" dirty="0"/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82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53845" y="1181350"/>
            <a:ext cx="6595122" cy="640080"/>
          </a:xfrm>
        </p:spPr>
        <p:txBody>
          <a:bodyPr>
            <a:normAutofit fontScale="90000"/>
          </a:bodyPr>
          <a:lstStyle/>
          <a:p>
            <a:r>
              <a:rPr lang="ja-JP" altLang="en-US" sz="4400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快</a:t>
            </a:r>
            <a:r>
              <a:rPr lang="zh-CN" altLang="en-US" sz="4400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阳科技（苏州）有限</a:t>
            </a:r>
            <a:r>
              <a:rPr lang="ja-JP" altLang="en-US" sz="4400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公司</a:t>
            </a:r>
            <a:br>
              <a:rPr lang="en-US" altLang="zh-CN" b="1" dirty="0">
                <a:latin typeface="STXinwei" panose="02010800040101010101" pitchFamily="2" charset="-122"/>
                <a:ea typeface="STXinwei" panose="02010800040101010101" pitchFamily="2" charset="-122"/>
              </a:rPr>
            </a:b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17FF0-79FE-4287-866D-6834727155F0}"/>
              </a:ext>
            </a:extLst>
          </p:cNvPr>
          <p:cNvSpPr txBox="1"/>
          <p:nvPr/>
        </p:nvSpPr>
        <p:spPr>
          <a:xfrm>
            <a:off x="2495227" y="3887961"/>
            <a:ext cx="8291593" cy="229721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联系：叶常青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 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电话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:13661660473 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邮箱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: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charles.ye@fastrivertech.com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  <a:p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            周京平 电话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:13817304612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邮箱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: </a:t>
            </a:r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jack.zhou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@fastrivertech.com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www.fastrivertech.com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www.kuaihetech.com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A36D7E-F1EE-493B-9F4D-7B54B82015DD}"/>
              </a:ext>
            </a:extLst>
          </p:cNvPr>
          <p:cNvSpPr txBox="1"/>
          <p:nvPr/>
        </p:nvSpPr>
        <p:spPr>
          <a:xfrm>
            <a:off x="5513696" y="3048910"/>
            <a:ext cx="2060812" cy="76018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zh-CN" altLang="en-US" sz="54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              </a:t>
            </a:r>
            <a:r>
              <a:rPr lang="zh-CN" altLang="en-US" sz="54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谢谢</a:t>
            </a:r>
            <a:endParaRPr lang="en-US" altLang="zh-CN" sz="54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altLang="zh-CN" sz="5400" dirty="0">
              <a:solidFill>
                <a:srgbClr val="CC3300"/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5400" dirty="0">
              <a:solidFill>
                <a:srgbClr val="CC3300"/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D</a:t>
            </a: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ata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Quality and</a:t>
            </a:r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Data Governance Overview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3356659" y="1794594"/>
            <a:ext cx="5896604" cy="406077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6A048F7-9567-4ECD-B85C-79EFB949FE0A}"/>
              </a:ext>
            </a:extLst>
          </p:cNvPr>
          <p:cNvSpPr txBox="1"/>
          <p:nvPr/>
        </p:nvSpPr>
        <p:spPr>
          <a:xfrm>
            <a:off x="5149516" y="1540042"/>
            <a:ext cx="6438050" cy="486933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08CB49-C99F-47C5-8885-2B6E07A0585E}"/>
              </a:ext>
            </a:extLst>
          </p:cNvPr>
          <p:cNvSpPr txBox="1"/>
          <p:nvPr/>
        </p:nvSpPr>
        <p:spPr>
          <a:xfrm>
            <a:off x="1026695" y="1540042"/>
            <a:ext cx="2551522" cy="4315326"/>
          </a:xfrm>
          <a:prstGeom prst="rect">
            <a:avLst/>
          </a:prstGeom>
        </p:spPr>
        <p:txBody>
          <a:bodyPr vert="eaVert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95E114-2EFF-418B-999D-659A41FA191F}"/>
              </a:ext>
            </a:extLst>
          </p:cNvPr>
          <p:cNvSpPr txBox="1"/>
          <p:nvPr/>
        </p:nvSpPr>
        <p:spPr>
          <a:xfrm>
            <a:off x="5638800" y="2975810"/>
            <a:ext cx="914400" cy="914400"/>
          </a:xfrm>
          <a:prstGeom prst="rect">
            <a:avLst/>
          </a:prstGeom>
        </p:spPr>
        <p:txBody>
          <a:bodyPr vert="eaVert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66C26F-FD52-4CD9-A40C-8D15BC5145AA}"/>
              </a:ext>
            </a:extLst>
          </p:cNvPr>
          <p:cNvSpPr/>
          <p:nvPr/>
        </p:nvSpPr>
        <p:spPr>
          <a:xfrm>
            <a:off x="1247955" y="1678364"/>
            <a:ext cx="969609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kern="15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Tahoma" panose="020B0604030504040204" pitchFamily="34" charset="0"/>
              </a:rPr>
              <a:t>What is Data Quality </a:t>
            </a:r>
            <a:r>
              <a:rPr lang="en-US" altLang="zh-CN" sz="3200" b="1" kern="15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Tahoma" panose="020B0604030504040204" pitchFamily="34" charset="0"/>
              </a:rPr>
              <a:t>/  </a:t>
            </a:r>
            <a:r>
              <a:rPr lang="zh-CN" altLang="en-US" sz="4000" b="1" kern="15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Tahoma" panose="020B0604030504040204" pitchFamily="34" charset="0"/>
              </a:rPr>
              <a:t>数据质量</a:t>
            </a:r>
            <a:endParaRPr lang="en-US" sz="4000" kern="15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Tahoma" panose="020B0604030504040204" pitchFamily="34" charset="0"/>
            </a:endParaRPr>
          </a:p>
          <a:p>
            <a:pPr algn="just"/>
            <a:r>
              <a:rPr lang="en-US" sz="2400" kern="150" dirty="0">
                <a:latin typeface="FangSong" panose="02010609060101010101" pitchFamily="49" charset="-122"/>
                <a:ea typeface="FangSong" panose="02010609060101010101" pitchFamily="49" charset="-122"/>
                <a:cs typeface="Tahoma" panose="020B0604030504040204" pitchFamily="34" charset="0"/>
              </a:rPr>
              <a:t>Data quality is the process of conditioning data to meet the specific needs of business users and the reliability and effectiveness of data, particularly in a data warehouse. Accuracy, completeness, consistency, timeliness, uniqueness,  validity and currency are the chief measures of data quality.</a:t>
            </a:r>
            <a:endParaRPr lang="en-US" sz="2400" kern="150" dirty="0">
              <a:effectLst/>
              <a:latin typeface="FangSong" panose="02010609060101010101" pitchFamily="49" charset="-122"/>
              <a:ea typeface="FangSong" panose="0201060906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39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D</a:t>
            </a: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ata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Quality and</a:t>
            </a:r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Data Governance Overview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3356659" y="1794594"/>
            <a:ext cx="5896604" cy="406077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6A048F7-9567-4ECD-B85C-79EFB949FE0A}"/>
              </a:ext>
            </a:extLst>
          </p:cNvPr>
          <p:cNvSpPr txBox="1"/>
          <p:nvPr/>
        </p:nvSpPr>
        <p:spPr>
          <a:xfrm>
            <a:off x="5149516" y="1540042"/>
            <a:ext cx="6438050" cy="486933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08CB49-C99F-47C5-8885-2B6E07A0585E}"/>
              </a:ext>
            </a:extLst>
          </p:cNvPr>
          <p:cNvSpPr txBox="1"/>
          <p:nvPr/>
        </p:nvSpPr>
        <p:spPr>
          <a:xfrm>
            <a:off x="1026695" y="1540042"/>
            <a:ext cx="2551522" cy="4315326"/>
          </a:xfrm>
          <a:prstGeom prst="rect">
            <a:avLst/>
          </a:prstGeom>
        </p:spPr>
        <p:txBody>
          <a:bodyPr vert="eaVert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95E114-2EFF-418B-999D-659A41FA191F}"/>
              </a:ext>
            </a:extLst>
          </p:cNvPr>
          <p:cNvSpPr txBox="1"/>
          <p:nvPr/>
        </p:nvSpPr>
        <p:spPr>
          <a:xfrm>
            <a:off x="5638800" y="2975810"/>
            <a:ext cx="914400" cy="914400"/>
          </a:xfrm>
          <a:prstGeom prst="rect">
            <a:avLst/>
          </a:prstGeom>
        </p:spPr>
        <p:txBody>
          <a:bodyPr vert="eaVert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1C641-FD7E-401B-B370-4A45D4163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86" y="1794594"/>
            <a:ext cx="6105264" cy="4404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E72539-59FD-4F8B-847C-652CE8FBE1EE}"/>
              </a:ext>
            </a:extLst>
          </p:cNvPr>
          <p:cNvSpPr txBox="1"/>
          <p:nvPr/>
        </p:nvSpPr>
        <p:spPr>
          <a:xfrm>
            <a:off x="604434" y="1370420"/>
            <a:ext cx="3433010" cy="40105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Dimensions of Data Quality 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76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D</a:t>
            </a: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ata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Quality and</a:t>
            </a:r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Data Governance Overview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3356659" y="1794594"/>
            <a:ext cx="5896604" cy="406077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6A048F7-9567-4ECD-B85C-79EFB949FE0A}"/>
              </a:ext>
            </a:extLst>
          </p:cNvPr>
          <p:cNvSpPr txBox="1"/>
          <p:nvPr/>
        </p:nvSpPr>
        <p:spPr>
          <a:xfrm>
            <a:off x="5149516" y="1540042"/>
            <a:ext cx="6438050" cy="486933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08CB49-C99F-47C5-8885-2B6E07A0585E}"/>
              </a:ext>
            </a:extLst>
          </p:cNvPr>
          <p:cNvSpPr txBox="1"/>
          <p:nvPr/>
        </p:nvSpPr>
        <p:spPr>
          <a:xfrm>
            <a:off x="1026695" y="1540042"/>
            <a:ext cx="2551522" cy="4315326"/>
          </a:xfrm>
          <a:prstGeom prst="rect">
            <a:avLst/>
          </a:prstGeom>
        </p:spPr>
        <p:txBody>
          <a:bodyPr vert="eaVert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95E114-2EFF-418B-999D-659A41FA191F}"/>
              </a:ext>
            </a:extLst>
          </p:cNvPr>
          <p:cNvSpPr txBox="1"/>
          <p:nvPr/>
        </p:nvSpPr>
        <p:spPr>
          <a:xfrm>
            <a:off x="5638800" y="2975810"/>
            <a:ext cx="914400" cy="914400"/>
          </a:xfrm>
          <a:prstGeom prst="rect">
            <a:avLst/>
          </a:prstGeom>
        </p:spPr>
        <p:txBody>
          <a:bodyPr vert="eaVert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72539-59FD-4F8B-847C-652CE8FBE1EE}"/>
              </a:ext>
            </a:extLst>
          </p:cNvPr>
          <p:cNvSpPr txBox="1"/>
          <p:nvPr/>
        </p:nvSpPr>
        <p:spPr>
          <a:xfrm>
            <a:off x="604434" y="1370420"/>
            <a:ext cx="3433010" cy="40105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Steps of  Data Quality 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561CCB-547E-4D00-A231-2B0A989E7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95" y="2070228"/>
            <a:ext cx="10032907" cy="430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0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D</a:t>
            </a: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ata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Quality and</a:t>
            </a:r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Data Governance Overview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3356659" y="1794594"/>
            <a:ext cx="5896604" cy="406077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6A048F7-9567-4ECD-B85C-79EFB949FE0A}"/>
              </a:ext>
            </a:extLst>
          </p:cNvPr>
          <p:cNvSpPr txBox="1"/>
          <p:nvPr/>
        </p:nvSpPr>
        <p:spPr>
          <a:xfrm>
            <a:off x="5149516" y="1540042"/>
            <a:ext cx="6438050" cy="486933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08CB49-C99F-47C5-8885-2B6E07A0585E}"/>
              </a:ext>
            </a:extLst>
          </p:cNvPr>
          <p:cNvSpPr txBox="1"/>
          <p:nvPr/>
        </p:nvSpPr>
        <p:spPr>
          <a:xfrm>
            <a:off x="1026695" y="1540042"/>
            <a:ext cx="2551522" cy="4315326"/>
          </a:xfrm>
          <a:prstGeom prst="rect">
            <a:avLst/>
          </a:prstGeom>
        </p:spPr>
        <p:txBody>
          <a:bodyPr vert="eaVert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95E114-2EFF-418B-999D-659A41FA191F}"/>
              </a:ext>
            </a:extLst>
          </p:cNvPr>
          <p:cNvSpPr txBox="1"/>
          <p:nvPr/>
        </p:nvSpPr>
        <p:spPr>
          <a:xfrm>
            <a:off x="5638800" y="2975810"/>
            <a:ext cx="914400" cy="914400"/>
          </a:xfrm>
          <a:prstGeom prst="rect">
            <a:avLst/>
          </a:prstGeom>
        </p:spPr>
        <p:txBody>
          <a:bodyPr vert="eaVert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72539-59FD-4F8B-847C-652CE8FBE1EE}"/>
              </a:ext>
            </a:extLst>
          </p:cNvPr>
          <p:cNvSpPr txBox="1"/>
          <p:nvPr/>
        </p:nvSpPr>
        <p:spPr>
          <a:xfrm>
            <a:off x="604434" y="1466792"/>
            <a:ext cx="3433010" cy="40105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Lifecycle of Data  Quality 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456F1-F395-4390-B169-8E3477563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446" y="1920937"/>
            <a:ext cx="4966843" cy="427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1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D</a:t>
            </a: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ata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Quality and</a:t>
            </a:r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Data Governance Market  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08CB49-C99F-47C5-8885-2B6E07A0585E}"/>
              </a:ext>
            </a:extLst>
          </p:cNvPr>
          <p:cNvSpPr txBox="1"/>
          <p:nvPr/>
        </p:nvSpPr>
        <p:spPr>
          <a:xfrm>
            <a:off x="1026695" y="1540042"/>
            <a:ext cx="2551522" cy="4315326"/>
          </a:xfrm>
          <a:prstGeom prst="rect">
            <a:avLst/>
          </a:prstGeom>
        </p:spPr>
        <p:txBody>
          <a:bodyPr vert="eaVert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95E114-2EFF-418B-999D-659A41FA191F}"/>
              </a:ext>
            </a:extLst>
          </p:cNvPr>
          <p:cNvSpPr txBox="1"/>
          <p:nvPr/>
        </p:nvSpPr>
        <p:spPr>
          <a:xfrm>
            <a:off x="5638800" y="2975810"/>
            <a:ext cx="914400" cy="914400"/>
          </a:xfrm>
          <a:prstGeom prst="rect">
            <a:avLst/>
          </a:prstGeom>
        </p:spPr>
        <p:txBody>
          <a:bodyPr vert="eaVert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72539-59FD-4F8B-847C-652CE8FBE1EE}"/>
              </a:ext>
            </a:extLst>
          </p:cNvPr>
          <p:cNvSpPr txBox="1"/>
          <p:nvPr/>
        </p:nvSpPr>
        <p:spPr>
          <a:xfrm>
            <a:off x="604433" y="1370420"/>
            <a:ext cx="10983132" cy="503895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https://github.com/fastrivertech/kuaihe/wiki/Big-Data-Quality-and-Governance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Top Data Quality Vendors (Gartner)</a:t>
            </a:r>
          </a:p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Top Data Governance Vendors (Gartner)</a:t>
            </a:r>
          </a:p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Top Master Data Management Vendors (Gartner)</a:t>
            </a:r>
          </a:p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Open Source Data Quality Vendors</a:t>
            </a:r>
          </a:p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Patient / Entity Matching</a:t>
            </a:r>
          </a:p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中国数据治理市场</a:t>
            </a:r>
          </a:p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中国数据治理企业</a:t>
            </a:r>
          </a:p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b="1" dirty="0"/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15D7FD-37B4-49BF-8BA1-3D5A0C3EB2BE}"/>
              </a:ext>
            </a:extLst>
          </p:cNvPr>
          <p:cNvSpPr txBox="1"/>
          <p:nvPr/>
        </p:nvSpPr>
        <p:spPr>
          <a:xfrm>
            <a:off x="5855368" y="1370420"/>
            <a:ext cx="6011779" cy="503895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829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D</a:t>
            </a: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ata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Quality and</a:t>
            </a:r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Data Governance Market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08CB49-C99F-47C5-8885-2B6E07A0585E}"/>
              </a:ext>
            </a:extLst>
          </p:cNvPr>
          <p:cNvSpPr txBox="1"/>
          <p:nvPr/>
        </p:nvSpPr>
        <p:spPr>
          <a:xfrm>
            <a:off x="1026695" y="1540042"/>
            <a:ext cx="2551522" cy="4315326"/>
          </a:xfrm>
          <a:prstGeom prst="rect">
            <a:avLst/>
          </a:prstGeom>
        </p:spPr>
        <p:txBody>
          <a:bodyPr vert="eaVert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95E114-2EFF-418B-999D-659A41FA191F}"/>
              </a:ext>
            </a:extLst>
          </p:cNvPr>
          <p:cNvSpPr txBox="1"/>
          <p:nvPr/>
        </p:nvSpPr>
        <p:spPr>
          <a:xfrm>
            <a:off x="5638800" y="2975810"/>
            <a:ext cx="914400" cy="914400"/>
          </a:xfrm>
          <a:prstGeom prst="rect">
            <a:avLst/>
          </a:prstGeom>
        </p:spPr>
        <p:txBody>
          <a:bodyPr vert="eaVert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72539-59FD-4F8B-847C-652CE8FBE1EE}"/>
              </a:ext>
            </a:extLst>
          </p:cNvPr>
          <p:cNvSpPr txBox="1"/>
          <p:nvPr/>
        </p:nvSpPr>
        <p:spPr>
          <a:xfrm>
            <a:off x="604434" y="1295161"/>
            <a:ext cx="10560871" cy="519009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Meetings and Conferences</a:t>
            </a:r>
          </a:p>
          <a:p>
            <a:pPr marL="800100" lvl="1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MDM &amp; Data Governance Summit By The MDM Institute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00100" lvl="1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数据质量管理国际峰会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(2019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第三届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Machine Learning for Data Quality</a:t>
            </a:r>
          </a:p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MDM and Big Data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Address Data Quality</a:t>
            </a:r>
          </a:p>
          <a:p>
            <a:pPr marL="800100" lvl="1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Address Doctor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00100" lvl="1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Melissa Data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Data Quality: Moving Forward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 Data Integration Challenges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Data Quality AS a Service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High Data Volume / Big Data / AI/MI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Different Streaming Sources</a:t>
            </a:r>
          </a:p>
          <a:p>
            <a:pPr lvl="1"/>
            <a:endParaRPr lang="en-US" sz="20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b="1" dirty="0"/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11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" panose="020B0604020202020204" pitchFamily="34" charset="0"/>
              </a:rPr>
              <a:t>苏州快阳科技 </a:t>
            </a: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Arial" panose="020B0604020202020204" pitchFamily="34" charset="0"/>
              </a:rPr>
              <a:t>-</a:t>
            </a:r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大数据治理平台背景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08CB49-C99F-47C5-8885-2B6E07A0585E}"/>
              </a:ext>
            </a:extLst>
          </p:cNvPr>
          <p:cNvSpPr txBox="1"/>
          <p:nvPr/>
        </p:nvSpPr>
        <p:spPr>
          <a:xfrm>
            <a:off x="1026695" y="1540042"/>
            <a:ext cx="2551522" cy="4315326"/>
          </a:xfrm>
          <a:prstGeom prst="rect">
            <a:avLst/>
          </a:prstGeom>
        </p:spPr>
        <p:txBody>
          <a:bodyPr vert="eaVert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95E114-2EFF-418B-999D-659A41FA191F}"/>
              </a:ext>
            </a:extLst>
          </p:cNvPr>
          <p:cNvSpPr txBox="1"/>
          <p:nvPr/>
        </p:nvSpPr>
        <p:spPr>
          <a:xfrm>
            <a:off x="5638800" y="2975810"/>
            <a:ext cx="914400" cy="914400"/>
          </a:xfrm>
          <a:prstGeom prst="rect">
            <a:avLst/>
          </a:prstGeom>
        </p:spPr>
        <p:txBody>
          <a:bodyPr vert="eaVert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72539-59FD-4F8B-847C-652CE8FBE1EE}"/>
              </a:ext>
            </a:extLst>
          </p:cNvPr>
          <p:cNvSpPr txBox="1"/>
          <p:nvPr/>
        </p:nvSpPr>
        <p:spPr>
          <a:xfrm>
            <a:off x="604434" y="1295160"/>
            <a:ext cx="10560871" cy="528851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lvl="1"/>
            <a:endParaRPr lang="en-US" sz="20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b="1" dirty="0"/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05AD12F-29CC-4E00-BB5C-4D3092177E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24955"/>
              </p:ext>
            </p:extLst>
          </p:nvPr>
        </p:nvGraphicFramePr>
        <p:xfrm>
          <a:off x="3047999" y="2975809"/>
          <a:ext cx="5388635" cy="1159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3379E1C-84B7-494C-AD94-971A2472D8F5}"/>
              </a:ext>
            </a:extLst>
          </p:cNvPr>
          <p:cNvSpPr txBox="1"/>
          <p:nvPr/>
        </p:nvSpPr>
        <p:spPr>
          <a:xfrm>
            <a:off x="569495" y="1377767"/>
            <a:ext cx="10138610" cy="44403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https://github.com/fastrivertech/kuaihe/wiki/Big-Data-Quality-and-Governance-Dev-Plan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  <a:cs typeface="Segoe UI" panose="020B0502040204020203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F102087-B127-444F-A69A-626D2E901C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2203919"/>
              </p:ext>
            </p:extLst>
          </p:nvPr>
        </p:nvGraphicFramePr>
        <p:xfrm>
          <a:off x="569495" y="1892516"/>
          <a:ext cx="10138609" cy="4393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D3B2331-75A0-4038-812D-B0ED228FF26C}"/>
              </a:ext>
            </a:extLst>
          </p:cNvPr>
          <p:cNvSpPr txBox="1"/>
          <p:nvPr/>
        </p:nvSpPr>
        <p:spPr>
          <a:xfrm>
            <a:off x="3613155" y="4885635"/>
            <a:ext cx="8009350" cy="160048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SUN MICROSYSTEMS 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业界最早并领先提出主数据管理和主数据质量概念和架构，并实现开源产品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MURAL MDM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曾经占据业界技术和市场领先（参见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GARTNER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报告）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  <a:latin typeface="FangSong" panose="02010609060101010101" pitchFamily="49" charset="-122"/>
              <a:ea typeface="FangSong" panose="02010609060101010101" pitchFamily="49" charset="-122"/>
              <a:cs typeface="Segoe UI" panose="020B0502040204020203" pitchFamily="34" charset="0"/>
            </a:endParaRP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我们是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SUN MICROSYSTEMS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原始核心团队，我们也是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ORACLE Healthcare MPI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的架构师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  <a:latin typeface="FangSong" panose="02010609060101010101" pitchFamily="49" charset="-122"/>
              <a:ea typeface="FangSong" panose="02010609060101010101" pitchFamily="49" charset="-122"/>
              <a:cs typeface="Segoe UI" panose="020B0502040204020203" pitchFamily="34" charset="0"/>
            </a:endParaRP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我们二次开发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iOpenMPDM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，在美国和欧洲有多个客户包括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Segoe UI" panose="020B0502040204020203" pitchFamily="34" charset="0"/>
              </a:rPr>
              <a:t>Surcripts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FangSong" panose="02010609060101010101" pitchFamily="49" charset="-122"/>
              <a:ea typeface="FangSong" panose="02010609060101010101" pitchFamily="49" charset="-122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440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大数据治理平台 产品 </a:t>
            </a: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1.0 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08CB49-C99F-47C5-8885-2B6E07A0585E}"/>
              </a:ext>
            </a:extLst>
          </p:cNvPr>
          <p:cNvSpPr txBox="1"/>
          <p:nvPr/>
        </p:nvSpPr>
        <p:spPr>
          <a:xfrm>
            <a:off x="1026695" y="1540042"/>
            <a:ext cx="2551522" cy="4315326"/>
          </a:xfrm>
          <a:prstGeom prst="rect">
            <a:avLst/>
          </a:prstGeom>
        </p:spPr>
        <p:txBody>
          <a:bodyPr vert="eaVert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72539-59FD-4F8B-847C-652CE8FBE1EE}"/>
              </a:ext>
            </a:extLst>
          </p:cNvPr>
          <p:cNvSpPr txBox="1"/>
          <p:nvPr/>
        </p:nvSpPr>
        <p:spPr>
          <a:xfrm>
            <a:off x="604434" y="1295161"/>
            <a:ext cx="10560871" cy="519009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lvl="1"/>
            <a:endParaRPr lang="en-US" sz="20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b="1" dirty="0"/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B8EDCB-563F-4658-8680-3956B681D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2013461"/>
            <a:ext cx="5865377" cy="43959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E31528-7AE7-482C-BA64-4FAAE6B0A8B0}"/>
              </a:ext>
            </a:extLst>
          </p:cNvPr>
          <p:cNvSpPr/>
          <p:nvPr/>
        </p:nvSpPr>
        <p:spPr>
          <a:xfrm>
            <a:off x="604434" y="1396366"/>
            <a:ext cx="4657679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大数据治理平台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- 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设计和客户化平台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E1959-F44D-41A4-BB1A-C66932316EC3}"/>
              </a:ext>
            </a:extLst>
          </p:cNvPr>
          <p:cNvSpPr txBox="1"/>
          <p:nvPr/>
        </p:nvSpPr>
        <p:spPr>
          <a:xfrm>
            <a:off x="6655005" y="1439213"/>
            <a:ext cx="4521200" cy="28888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大数据质量分析结果实列一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490F79-A935-4D5A-8980-017D7B4F5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878" y="1826869"/>
            <a:ext cx="2683814" cy="20161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D6F8AD-36E9-4877-BBD0-D6E573D5E9CC}"/>
              </a:ext>
            </a:extLst>
          </p:cNvPr>
          <p:cNvSpPr txBox="1"/>
          <p:nvPr/>
        </p:nvSpPr>
        <p:spPr>
          <a:xfrm>
            <a:off x="6807405" y="4026721"/>
            <a:ext cx="5723467" cy="28888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数据质量分析结果实列二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06A14C-8EA3-4E4C-830E-2AA556541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878" y="4420665"/>
            <a:ext cx="3612924" cy="198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17978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" id="{59065FFD-95A5-4387-9888-595CD54FE3CE}" vid="{8A46A32C-1227-47D7-A4C8-360887988C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{CB826E9D-67CE-46BF-9C01-E9DDB612986A}tf16411177</Template>
  <TotalTime>0</TotalTime>
  <Words>757</Words>
  <Application>Microsoft Office PowerPoint</Application>
  <PresentationFormat>Widescreen</PresentationFormat>
  <Paragraphs>182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FangSong</vt:lpstr>
      <vt:lpstr>STXinwei</vt:lpstr>
      <vt:lpstr>Arial</vt:lpstr>
      <vt:lpstr>Calibri</vt:lpstr>
      <vt:lpstr>Segoe UI</vt:lpstr>
      <vt:lpstr>Segoe UI Light</vt:lpstr>
      <vt:lpstr>Wingdings</vt:lpstr>
      <vt:lpstr>Get Started with 3D</vt:lpstr>
      <vt:lpstr>Big Data Quality and Governance</vt:lpstr>
      <vt:lpstr>Data Quality and Data Governance Overview</vt:lpstr>
      <vt:lpstr>Data Quality and Data Governance Overview</vt:lpstr>
      <vt:lpstr>Data Quality and Data Governance Overview</vt:lpstr>
      <vt:lpstr>Data Quality and Data Governance Overview</vt:lpstr>
      <vt:lpstr>Data Quality and Data Governance Market  </vt:lpstr>
      <vt:lpstr>Data Quality and Data Governance Market</vt:lpstr>
      <vt:lpstr>苏州快阳科技 -大数据治理平台背景</vt:lpstr>
      <vt:lpstr>大数据治理平台 产品 1.0 </vt:lpstr>
      <vt:lpstr>Data Governance - Data Quality</vt:lpstr>
      <vt:lpstr>Data Quality Lifecycle </vt:lpstr>
      <vt:lpstr>Data Quality Features </vt:lpstr>
      <vt:lpstr>Data Quality Features </vt:lpstr>
      <vt:lpstr>苏州快阳科技 / 美国快河科技 - Data Quality 1.0 DEMO</vt:lpstr>
      <vt:lpstr>快阳科技（苏州）有限公司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2020-03-27T06:15:48Z</dcterms:created>
  <dcterms:modified xsi:type="dcterms:W3CDTF">2020-04-15T02:41:25Z</dcterms:modified>
</cp:coreProperties>
</file>