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60"/>
  </p:normalViewPr>
  <p:slideViewPr>
    <p:cSldViewPr>
      <p:cViewPr>
        <p:scale>
          <a:sx n="66" d="100"/>
          <a:sy n="66" d="100"/>
        </p:scale>
        <p:origin x="-1422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612A-450B-4B10-B0D0-495352EAC501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D5AB-37A9-46D8-A434-5C8307CAB4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5.jpeg"/><Relationship Id="rId5" Type="http://schemas.openxmlformats.org/officeDocument/2006/relationships/image" Target="../media/image4.jpe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4" Type="http://schemas.openxmlformats.org/officeDocument/2006/relationships/image" Target="../media/image3.jpe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Concept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/>
          <p:cNvSpPr/>
          <p:nvPr/>
        </p:nvSpPr>
        <p:spPr>
          <a:xfrm>
            <a:off x="7620000" y="1447800"/>
            <a:ext cx="6858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28600" y="1219200"/>
            <a:ext cx="15240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4" descr="E:\Google Drive\FAST Robotics\Products\Re-Mote\Design\Software\fast-usb-remote\GUI Concept Sketches\Image Library\downloa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7950" y="152400"/>
            <a:ext cx="304800" cy="304800"/>
          </a:xfrm>
          <a:prstGeom prst="rect">
            <a:avLst/>
          </a:prstGeom>
          <a:noFill/>
        </p:spPr>
      </p:pic>
      <p:pic>
        <p:nvPicPr>
          <p:cNvPr id="208" name="Picture 5" descr="E:\Google Drive\FAST Robotics\Products\Re-Mote\Design\Software\fast-usb-remote\GUI Concept Sketches\Image Library\file new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52400"/>
            <a:ext cx="304800" cy="304800"/>
          </a:xfrm>
          <a:prstGeom prst="rect">
            <a:avLst/>
          </a:prstGeom>
          <a:noFill/>
        </p:spPr>
      </p:pic>
      <p:pic>
        <p:nvPicPr>
          <p:cNvPr id="209" name="Picture 6" descr="E:\Google Drive\FAST Robotics\Products\Re-Mote\Design\Software\fast-usb-remote\GUI Concept Sketches\Image Library\file ope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3550" y="152400"/>
            <a:ext cx="304800" cy="304800"/>
          </a:xfrm>
          <a:prstGeom prst="rect">
            <a:avLst/>
          </a:prstGeom>
          <a:noFill/>
        </p:spPr>
      </p:pic>
      <p:pic>
        <p:nvPicPr>
          <p:cNvPr id="210" name="Picture 7" descr="E:\Google Drive\FAST Robotics\Products\Re-Mote\Design\Software\fast-usb-remote\GUI Concept Sketches\Image Library\files av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750" y="152400"/>
            <a:ext cx="304800" cy="304800"/>
          </a:xfrm>
          <a:prstGeom prst="rect">
            <a:avLst/>
          </a:prstGeom>
          <a:noFill/>
        </p:spPr>
      </p:pic>
      <p:pic>
        <p:nvPicPr>
          <p:cNvPr id="211" name="Picture 13" descr="E:\Google Drive\FAST Robotics\Products\Re-Mote\Design\Software\fast-usb-remote\GUI Concept Sketches\Image Library\setting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3750" y="152400"/>
            <a:ext cx="400050" cy="304800"/>
          </a:xfrm>
          <a:prstGeom prst="rect">
            <a:avLst/>
          </a:prstGeom>
          <a:noFill/>
        </p:spPr>
      </p:pic>
      <p:pic>
        <p:nvPicPr>
          <p:cNvPr id="212" name="Picture 14" descr="E:\Google Drive\FAST Robotics\Products\Re-Mote\Design\Software\fast-usb-remote\GUI Concept Sketches\Image Library\upload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2750" y="152400"/>
            <a:ext cx="381000" cy="304800"/>
          </a:xfrm>
          <a:prstGeom prst="rect">
            <a:avLst/>
          </a:prstGeom>
          <a:noFill/>
        </p:spPr>
      </p:pic>
      <p:pic>
        <p:nvPicPr>
          <p:cNvPr id="213" name="Picture 15" descr="E:\Google Drive\FAST Robotics\Products\Re-Mote\Design\Software\fast-usb-remote\GUI Concept Sketches\Image Library\xbox controller - larg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8600" y="4495800"/>
            <a:ext cx="2505075" cy="1819275"/>
          </a:xfrm>
          <a:prstGeom prst="rect">
            <a:avLst/>
          </a:prstGeom>
          <a:noFill/>
        </p:spPr>
      </p:pic>
      <p:pic>
        <p:nvPicPr>
          <p:cNvPr id="214" name="Picture 18" descr="E:\Google Drive\FAST Robotics\Products\Re-Mote\Design\Software\fast-usb-remote\GUI Concept Sketches\Image Library\airplane - larg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990600"/>
            <a:ext cx="2133600" cy="2133600"/>
          </a:xfrm>
          <a:prstGeom prst="rect">
            <a:avLst/>
          </a:prstGeom>
          <a:noFill/>
        </p:spPr>
      </p:pic>
      <p:sp>
        <p:nvSpPr>
          <p:cNvPr id="215" name="Rectangle 214"/>
          <p:cNvSpPr/>
          <p:nvPr/>
        </p:nvSpPr>
        <p:spPr>
          <a:xfrm>
            <a:off x="2971800" y="838200"/>
            <a:ext cx="46482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1800" y="3733800"/>
            <a:ext cx="46482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Picture 3" descr="E:\Google Drive\FAST Robotics\Products\Re-Mote\Design\Software\fast-usb-remote\GUI Concept Sketches\Image Library\car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2057400"/>
            <a:ext cx="666750" cy="666750"/>
          </a:xfrm>
          <a:prstGeom prst="rect">
            <a:avLst/>
          </a:prstGeom>
          <a:noFill/>
        </p:spPr>
      </p:pic>
      <p:pic>
        <p:nvPicPr>
          <p:cNvPr id="218" name="Picture 8" descr="E:\Google Drive\FAST Robotics\Products\Re-Mote\Design\Software\fast-usb-remote\GUI Concept Sketches\Image Library\helicopter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1676400"/>
            <a:ext cx="476250" cy="209550"/>
          </a:xfrm>
          <a:prstGeom prst="rect">
            <a:avLst/>
          </a:prstGeom>
          <a:noFill/>
        </p:spPr>
      </p:pic>
      <p:pic>
        <p:nvPicPr>
          <p:cNvPr id="219" name="Picture 12" descr="E:\Google Drive\FAST Robotics\Products\Re-Mote\Design\Software\fast-usb-remote\GUI Concept Sketches\Image Library\quadrotor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914400"/>
            <a:ext cx="457200" cy="457200"/>
          </a:xfrm>
          <a:prstGeom prst="rect">
            <a:avLst/>
          </a:prstGeom>
          <a:noFill/>
        </p:spPr>
      </p:pic>
      <p:sp>
        <p:nvSpPr>
          <p:cNvPr id="220" name="Rectangle 219"/>
          <p:cNvSpPr/>
          <p:nvPr/>
        </p:nvSpPr>
        <p:spPr>
          <a:xfrm>
            <a:off x="7620000" y="8382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7620000" y="20574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620000" y="2667000"/>
            <a:ext cx="6858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4" name="Picture 10" descr="E:\Google Drive\FAST Robotics\Products\Re-Mote\Design\Software\fast-usb-remote\GUI Concept Sketches\Image Library\keyboared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6324600"/>
            <a:ext cx="304800" cy="285750"/>
          </a:xfrm>
          <a:prstGeom prst="rect">
            <a:avLst/>
          </a:prstGeom>
          <a:noFill/>
        </p:spPr>
      </p:pic>
      <p:pic>
        <p:nvPicPr>
          <p:cNvPr id="225" name="Picture 11" descr="E:\Google Drive\FAST Robotics\Products\Re-Mote\Design\Software\fast-usb-remote\GUI Concept Sketches\Image Library\mouse.jp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5715000"/>
            <a:ext cx="381000" cy="381000"/>
          </a:xfrm>
          <a:prstGeom prst="rect">
            <a:avLst/>
          </a:prstGeom>
          <a:noFill/>
        </p:spPr>
      </p:pic>
      <p:sp>
        <p:nvSpPr>
          <p:cNvPr id="226" name="Rectangle 225"/>
          <p:cNvSpPr/>
          <p:nvPr/>
        </p:nvSpPr>
        <p:spPr>
          <a:xfrm>
            <a:off x="7620000" y="3733800"/>
            <a:ext cx="6858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7620000" y="4343400"/>
            <a:ext cx="6858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7620000" y="4953000"/>
            <a:ext cx="6858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620000" y="55626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620000" y="61722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28600" y="838200"/>
            <a:ext cx="1524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971800" y="457200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Unmanned System Window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3048000" y="3352800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Window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228600" y="457200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28600" y="838200"/>
            <a:ext cx="963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1</a:t>
            </a:r>
          </a:p>
          <a:p>
            <a:r>
              <a:rPr lang="en-US" dirty="0" smtClean="0"/>
              <a:t>Profile 2</a:t>
            </a:r>
          </a:p>
          <a:p>
            <a:r>
              <a:rPr lang="en-US" dirty="0" smtClean="0"/>
              <a:t>Profile 3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228600" y="4114800"/>
            <a:ext cx="15240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228600" y="3352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300242" y="3733800"/>
            <a:ext cx="1147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</a:t>
            </a:r>
          </a:p>
          <a:p>
            <a:r>
              <a:rPr lang="en-US" dirty="0" smtClean="0"/>
              <a:t>YAW</a:t>
            </a:r>
          </a:p>
          <a:p>
            <a:r>
              <a:rPr lang="en-US" dirty="0" smtClean="0"/>
              <a:t>ROLL</a:t>
            </a:r>
          </a:p>
          <a:p>
            <a:r>
              <a:rPr lang="en-US" dirty="0" smtClean="0"/>
              <a:t>THROTTLE</a:t>
            </a:r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304800" y="3733800"/>
            <a:ext cx="1447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" name="Picture 19" descr="E:\Google Drive\FAST Robotics\Products\Re-Mote\Design\Software\fast-usb-remote\GUI Concept Sketches\Image Library\help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10600" y="152400"/>
            <a:ext cx="304800" cy="304800"/>
          </a:xfrm>
          <a:prstGeom prst="rect">
            <a:avLst/>
          </a:prstGeom>
          <a:noFill/>
        </p:spPr>
      </p:pic>
      <p:sp>
        <p:nvSpPr>
          <p:cNvPr id="241" name="Rectangle 240"/>
          <p:cNvSpPr/>
          <p:nvPr/>
        </p:nvSpPr>
        <p:spPr>
          <a:xfrm>
            <a:off x="2286000" y="2286000"/>
            <a:ext cx="6096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2" name="Picture 20" descr="E:\Google Drive\FAST Robotics\Products\Re-Mote\Design\Software\fast-usb-remote\GUI Concept Sketches\Image Library\refresh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58200" y="5029200"/>
            <a:ext cx="514350" cy="514350"/>
          </a:xfrm>
          <a:prstGeom prst="rect">
            <a:avLst/>
          </a:prstGeom>
          <a:noFill/>
        </p:spPr>
      </p:pic>
      <p:pic>
        <p:nvPicPr>
          <p:cNvPr id="243" name="Picture 9" descr="E:\Google Drive\FAST Robotics\Products\Re-Mote\Design\Software\fast-usb-remote\GUI Concept Sketches\Image Library\joystick.jp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5029200"/>
            <a:ext cx="438150" cy="438150"/>
          </a:xfrm>
          <a:prstGeom prst="rect">
            <a:avLst/>
          </a:prstGeom>
          <a:noFill/>
        </p:spPr>
      </p:pic>
      <p:pic>
        <p:nvPicPr>
          <p:cNvPr id="244" name="Picture 17" descr="E:\Google Drive\FAST Robotics\Products\Re-Mote\Design\Software\fast-usb-remote\GUI Concept Sketches\Image Library\xbox controller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4419600"/>
            <a:ext cx="457200" cy="457200"/>
          </a:xfrm>
          <a:prstGeom prst="rect">
            <a:avLst/>
          </a:prstGeom>
          <a:noFill/>
        </p:spPr>
      </p:pic>
      <p:sp>
        <p:nvSpPr>
          <p:cNvPr id="245" name="Circular Arrow 244"/>
          <p:cNvSpPr/>
          <p:nvPr/>
        </p:nvSpPr>
        <p:spPr>
          <a:xfrm rot="16200000">
            <a:off x="1714501" y="3086100"/>
            <a:ext cx="2057400" cy="914400"/>
          </a:xfrm>
          <a:prstGeom prst="circularArrow">
            <a:avLst>
              <a:gd name="adj1" fmla="val 4084"/>
              <a:gd name="adj2" fmla="val 655536"/>
              <a:gd name="adj3" fmla="val 20933121"/>
              <a:gd name="adj4" fmla="val 10800000"/>
              <a:gd name="adj5" fmla="val 9861"/>
            </a:avLst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Isosceles Triangle 245"/>
          <p:cNvSpPr/>
          <p:nvPr/>
        </p:nvSpPr>
        <p:spPr>
          <a:xfrm>
            <a:off x="1524000" y="9144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 flipV="1">
            <a:off x="1524000" y="29718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Picture 21" descr="E:\Google Drive\FAST Robotics\Company\Marketing\Logo\long logo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733800" y="0"/>
            <a:ext cx="3073400" cy="369768"/>
          </a:xfrm>
          <a:prstGeom prst="rect">
            <a:avLst/>
          </a:prstGeom>
          <a:noFill/>
        </p:spPr>
      </p:pic>
      <p:sp>
        <p:nvSpPr>
          <p:cNvPr id="249" name="TextBox 248"/>
          <p:cNvSpPr txBox="1"/>
          <p:nvPr/>
        </p:nvSpPr>
        <p:spPr>
          <a:xfrm>
            <a:off x="7162800" y="0"/>
            <a:ext cx="129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Re-Mote</a:t>
            </a:r>
          </a:p>
          <a:p>
            <a:r>
              <a:rPr lang="en-US" sz="2400" b="1" dirty="0" smtClean="0"/>
              <a:t>GUI v.1</a:t>
            </a:r>
            <a:endParaRPr lang="en-US" sz="1600" b="1" dirty="0"/>
          </a:p>
        </p:txBody>
      </p:sp>
      <p:sp>
        <p:nvSpPr>
          <p:cNvPr id="250" name="TextBox 249"/>
          <p:cNvSpPr txBox="1"/>
          <p:nvPr/>
        </p:nvSpPr>
        <p:spPr>
          <a:xfrm>
            <a:off x="-1981200" y="-369332"/>
            <a:ext cx="1274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Profile</a:t>
            </a:r>
            <a:endParaRPr lang="en-US" dirty="0"/>
          </a:p>
        </p:txBody>
      </p:sp>
      <p:cxnSp>
        <p:nvCxnSpPr>
          <p:cNvPr id="251" name="Straight Arrow Connector 250"/>
          <p:cNvCxnSpPr>
            <a:stCxn id="250" idx="3"/>
            <a:endCxn id="208" idx="0"/>
          </p:cNvCxnSpPr>
          <p:nvPr/>
        </p:nvCxnSpPr>
        <p:spPr>
          <a:xfrm>
            <a:off x="-706556" y="-184666"/>
            <a:ext cx="1011356" cy="337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-1447800" y="-1219200"/>
            <a:ext cx="173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Open Profile File</a:t>
            </a:r>
            <a:endParaRPr lang="en-US" dirty="0"/>
          </a:p>
        </p:txBody>
      </p:sp>
      <p:cxnSp>
        <p:nvCxnSpPr>
          <p:cNvPr id="253" name="Straight Arrow Connector 252"/>
          <p:cNvCxnSpPr>
            <a:stCxn id="252" idx="3"/>
            <a:endCxn id="209" idx="0"/>
          </p:cNvCxnSpPr>
          <p:nvPr/>
        </p:nvCxnSpPr>
        <p:spPr>
          <a:xfrm>
            <a:off x="289663" y="-1034534"/>
            <a:ext cx="1596287" cy="118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-1219200" y="-16764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Save Profile File</a:t>
            </a:r>
            <a:endParaRPr lang="en-US" dirty="0"/>
          </a:p>
        </p:txBody>
      </p:sp>
      <p:cxnSp>
        <p:nvCxnSpPr>
          <p:cNvPr id="255" name="Straight Arrow Connector 254"/>
          <p:cNvCxnSpPr>
            <a:stCxn id="254" idx="3"/>
            <a:endCxn id="210" idx="0"/>
          </p:cNvCxnSpPr>
          <p:nvPr/>
        </p:nvCxnSpPr>
        <p:spPr>
          <a:xfrm>
            <a:off x="457200" y="-1491734"/>
            <a:ext cx="1885950" cy="164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" name="Picture 22" descr="E:\Google Drive\FAST Robotics\Products\Re-Mote\Design\Software\fast-usb-remote\GUI Concept Sketches\Image Library\file delete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33400" y="152400"/>
            <a:ext cx="304800" cy="304800"/>
          </a:xfrm>
          <a:prstGeom prst="rect">
            <a:avLst/>
          </a:prstGeom>
          <a:noFill/>
        </p:spPr>
      </p:pic>
      <p:sp>
        <p:nvSpPr>
          <p:cNvPr id="257" name="TextBox 256"/>
          <p:cNvSpPr txBox="1"/>
          <p:nvPr/>
        </p:nvSpPr>
        <p:spPr>
          <a:xfrm>
            <a:off x="-1737463" y="-762000"/>
            <a:ext cx="1461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Delete Profile</a:t>
            </a:r>
            <a:endParaRPr lang="en-US" dirty="0"/>
          </a:p>
        </p:txBody>
      </p:sp>
      <p:cxnSp>
        <p:nvCxnSpPr>
          <p:cNvPr id="258" name="Straight Arrow Connector 257"/>
          <p:cNvCxnSpPr>
            <a:stCxn id="257" idx="3"/>
            <a:endCxn id="256" idx="0"/>
          </p:cNvCxnSpPr>
          <p:nvPr/>
        </p:nvCxnSpPr>
        <p:spPr>
          <a:xfrm>
            <a:off x="-276229" y="-577334"/>
            <a:ext cx="962029" cy="72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-2590800" y="-2133600"/>
            <a:ext cx="330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Download Profile File to Re-Mote</a:t>
            </a:r>
            <a:endParaRPr lang="en-US" dirty="0"/>
          </a:p>
        </p:txBody>
      </p:sp>
      <p:cxnSp>
        <p:nvCxnSpPr>
          <p:cNvPr id="260" name="Straight Arrow Connector 259"/>
          <p:cNvCxnSpPr>
            <a:stCxn id="259" idx="3"/>
            <a:endCxn id="207" idx="0"/>
          </p:cNvCxnSpPr>
          <p:nvPr/>
        </p:nvCxnSpPr>
        <p:spPr>
          <a:xfrm>
            <a:off x="711130" y="-1948934"/>
            <a:ext cx="2089220" cy="210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-2438400" y="-2590800"/>
            <a:ext cx="330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Upload Profile File from Re-Mote</a:t>
            </a:r>
            <a:endParaRPr lang="en-US" dirty="0"/>
          </a:p>
        </p:txBody>
      </p:sp>
      <p:cxnSp>
        <p:nvCxnSpPr>
          <p:cNvPr id="262" name="Straight Arrow Connector 261"/>
          <p:cNvCxnSpPr>
            <a:stCxn id="261" idx="3"/>
            <a:endCxn id="212" idx="0"/>
          </p:cNvCxnSpPr>
          <p:nvPr/>
        </p:nvCxnSpPr>
        <p:spPr>
          <a:xfrm>
            <a:off x="868731" y="-2406134"/>
            <a:ext cx="2274519" cy="255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-609600" y="-3048000"/>
            <a:ext cx="173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264" name="Straight Arrow Connector 263"/>
          <p:cNvCxnSpPr>
            <a:stCxn id="263" idx="3"/>
            <a:endCxn id="211" idx="0"/>
          </p:cNvCxnSpPr>
          <p:nvPr/>
        </p:nvCxnSpPr>
        <p:spPr>
          <a:xfrm>
            <a:off x="1127863" y="-2863334"/>
            <a:ext cx="2405912" cy="3015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-2057400" y="2971800"/>
            <a:ext cx="1969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Assignment Button</a:t>
            </a:r>
            <a:endParaRPr lang="en-US" dirty="0"/>
          </a:p>
        </p:txBody>
      </p:sp>
      <p:cxnSp>
        <p:nvCxnSpPr>
          <p:cNvPr id="266" name="Straight Arrow Connector 265"/>
          <p:cNvCxnSpPr>
            <a:stCxn id="265" idx="3"/>
            <a:endCxn id="241" idx="1"/>
          </p:cNvCxnSpPr>
          <p:nvPr/>
        </p:nvCxnSpPr>
        <p:spPr>
          <a:xfrm>
            <a:off x="-88207" y="3156466"/>
            <a:ext cx="2374207" cy="3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-2209800" y="1066800"/>
            <a:ext cx="1969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Active Profile</a:t>
            </a:r>
            <a:endParaRPr lang="en-US" dirty="0"/>
          </a:p>
        </p:txBody>
      </p:sp>
      <p:cxnSp>
        <p:nvCxnSpPr>
          <p:cNvPr id="268" name="Straight Arrow Connector 267"/>
          <p:cNvCxnSpPr>
            <a:stCxn id="267" idx="3"/>
            <a:endCxn id="235" idx="1"/>
          </p:cNvCxnSpPr>
          <p:nvPr/>
        </p:nvCxnSpPr>
        <p:spPr>
          <a:xfrm>
            <a:off x="-240607" y="1251466"/>
            <a:ext cx="469207" cy="4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-2350193" y="3962400"/>
            <a:ext cx="1969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Active </a:t>
            </a:r>
            <a:r>
              <a:rPr lang="en-US" dirty="0" err="1" smtClean="0"/>
              <a:t>MAVLink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70" name="Straight Arrow Connector 269"/>
          <p:cNvCxnSpPr>
            <a:stCxn id="269" idx="3"/>
            <a:endCxn id="236" idx="1"/>
          </p:cNvCxnSpPr>
          <p:nvPr/>
        </p:nvCxnSpPr>
        <p:spPr>
          <a:xfrm flipV="1">
            <a:off x="-381000" y="4191000"/>
            <a:ext cx="609600" cy="9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8839200" y="4191000"/>
            <a:ext cx="2358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Unavailable Controllers</a:t>
            </a:r>
            <a:endParaRPr lang="en-US" dirty="0"/>
          </a:p>
        </p:txBody>
      </p:sp>
      <p:cxnSp>
        <p:nvCxnSpPr>
          <p:cNvPr id="272" name="Straight Arrow Connector 271"/>
          <p:cNvCxnSpPr>
            <a:stCxn id="271" idx="1"/>
            <a:endCxn id="244" idx="3"/>
          </p:cNvCxnSpPr>
          <p:nvPr/>
        </p:nvCxnSpPr>
        <p:spPr>
          <a:xfrm flipH="1">
            <a:off x="8229600" y="4375666"/>
            <a:ext cx="609600" cy="27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1" idx="1"/>
          </p:cNvCxnSpPr>
          <p:nvPr/>
        </p:nvCxnSpPr>
        <p:spPr>
          <a:xfrm flipH="1">
            <a:off x="8153400" y="4375666"/>
            <a:ext cx="685800" cy="72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9372600" y="5410200"/>
            <a:ext cx="2873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Refresh Available Controllers</a:t>
            </a:r>
            <a:endParaRPr lang="en-US" dirty="0"/>
          </a:p>
        </p:txBody>
      </p:sp>
      <p:cxnSp>
        <p:nvCxnSpPr>
          <p:cNvPr id="275" name="Straight Arrow Connector 274"/>
          <p:cNvCxnSpPr>
            <a:stCxn id="274" idx="1"/>
            <a:endCxn id="242" idx="3"/>
          </p:cNvCxnSpPr>
          <p:nvPr/>
        </p:nvCxnSpPr>
        <p:spPr>
          <a:xfrm flipH="1" flipV="1">
            <a:off x="8972550" y="5286375"/>
            <a:ext cx="400050" cy="308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3200400" y="-1371600"/>
            <a:ext cx="36102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NORMAL MODE</a:t>
            </a:r>
            <a:endParaRPr lang="en-US" sz="4000" b="1" i="1" dirty="0"/>
          </a:p>
        </p:txBody>
      </p:sp>
      <p:sp>
        <p:nvSpPr>
          <p:cNvPr id="277" name="Rectangle 276"/>
          <p:cNvSpPr/>
          <p:nvPr/>
        </p:nvSpPr>
        <p:spPr>
          <a:xfrm>
            <a:off x="1447800" y="838200"/>
            <a:ext cx="304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Isosceles Triangle 277"/>
          <p:cNvSpPr/>
          <p:nvPr/>
        </p:nvSpPr>
        <p:spPr>
          <a:xfrm>
            <a:off x="1524000" y="38100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Isosceles Triangle 278"/>
          <p:cNvSpPr/>
          <p:nvPr/>
        </p:nvSpPr>
        <p:spPr>
          <a:xfrm flipV="1">
            <a:off x="1524000" y="64770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1447800" y="3733800"/>
            <a:ext cx="304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1" name="Picture 2" descr="E:\Google Drive\FAST Robotics\Products\Re-Mote\Design\Software\fast-usb-remote\GUI Concept Sketches\Image Library\airplane - small.jpg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2667000"/>
            <a:ext cx="609600" cy="609600"/>
          </a:xfrm>
          <a:prstGeom prst="rect">
            <a:avLst/>
          </a:prstGeom>
          <a:noFill/>
        </p:spPr>
      </p:pic>
      <p:pic>
        <p:nvPicPr>
          <p:cNvPr id="282" name="Picture 16" descr="E:\Google Drive\FAST Robotics\Products\Re-Mote\Design\Software\fast-usb-remote\GUI Concept Sketches\Image Library\xbox controller - small.jpg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3810000"/>
            <a:ext cx="476250" cy="476250"/>
          </a:xfrm>
          <a:prstGeom prst="rect">
            <a:avLst/>
          </a:prstGeom>
          <a:noFill/>
        </p:spPr>
      </p:pic>
      <p:sp>
        <p:nvSpPr>
          <p:cNvPr id="283" name="TextBox 282"/>
          <p:cNvSpPr txBox="1"/>
          <p:nvPr/>
        </p:nvSpPr>
        <p:spPr>
          <a:xfrm>
            <a:off x="8839200" y="3581400"/>
            <a:ext cx="1757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Active Controller</a:t>
            </a:r>
            <a:endParaRPr lang="en-US" dirty="0"/>
          </a:p>
        </p:txBody>
      </p:sp>
      <p:cxnSp>
        <p:nvCxnSpPr>
          <p:cNvPr id="284" name="Straight Arrow Connector 283"/>
          <p:cNvCxnSpPr>
            <a:stCxn id="283" idx="1"/>
            <a:endCxn id="282" idx="3"/>
          </p:cNvCxnSpPr>
          <p:nvPr/>
        </p:nvCxnSpPr>
        <p:spPr>
          <a:xfrm flipH="1">
            <a:off x="8172450" y="3766066"/>
            <a:ext cx="666750" cy="28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8839200" y="2667000"/>
            <a:ext cx="1757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Active System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85" idx="1"/>
            <a:endCxn id="281" idx="3"/>
          </p:cNvCxnSpPr>
          <p:nvPr/>
        </p:nvCxnSpPr>
        <p:spPr>
          <a:xfrm flipH="1">
            <a:off x="8229600" y="2851666"/>
            <a:ext cx="609600" cy="120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ight Arrow 286"/>
          <p:cNvSpPr/>
          <p:nvPr/>
        </p:nvSpPr>
        <p:spPr>
          <a:xfrm>
            <a:off x="5867400" y="5257800"/>
            <a:ext cx="533400" cy="304800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ight Arrow 287"/>
          <p:cNvSpPr/>
          <p:nvPr/>
        </p:nvSpPr>
        <p:spPr>
          <a:xfrm rot="10800000">
            <a:off x="4876800" y="5257800"/>
            <a:ext cx="533400" cy="304800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ircular Arrow 291"/>
          <p:cNvSpPr/>
          <p:nvPr/>
        </p:nvSpPr>
        <p:spPr>
          <a:xfrm rot="4022865">
            <a:off x="5412176" y="1279502"/>
            <a:ext cx="1219200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82861"/>
              <a:gd name="adj5" fmla="val 1250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Circular Arrow 293"/>
          <p:cNvSpPr/>
          <p:nvPr/>
        </p:nvSpPr>
        <p:spPr>
          <a:xfrm rot="1275864" flipH="1">
            <a:off x="4966364" y="1172775"/>
            <a:ext cx="1219200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682861"/>
              <a:gd name="adj5" fmla="val 1250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934200" y="7086600"/>
            <a:ext cx="2873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Selected Input</a:t>
            </a:r>
            <a:endParaRPr lang="en-US" dirty="0"/>
          </a:p>
        </p:txBody>
      </p:sp>
      <p:cxnSp>
        <p:nvCxnSpPr>
          <p:cNvPr id="296" name="Straight Arrow Connector 295"/>
          <p:cNvCxnSpPr>
            <a:stCxn id="295" idx="1"/>
          </p:cNvCxnSpPr>
          <p:nvPr/>
        </p:nvCxnSpPr>
        <p:spPr>
          <a:xfrm flipH="1" flipV="1">
            <a:off x="6172200" y="5562600"/>
            <a:ext cx="762000" cy="170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95" idx="1"/>
          </p:cNvCxnSpPr>
          <p:nvPr/>
        </p:nvCxnSpPr>
        <p:spPr>
          <a:xfrm flipH="1" flipV="1">
            <a:off x="5257800" y="5562600"/>
            <a:ext cx="1676400" cy="170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610600" y="685800"/>
            <a:ext cx="2873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Selected Output</a:t>
            </a:r>
            <a:endParaRPr lang="en-US" dirty="0"/>
          </a:p>
        </p:txBody>
      </p:sp>
      <p:cxnSp>
        <p:nvCxnSpPr>
          <p:cNvPr id="310" name="Straight Arrow Connector 309"/>
          <p:cNvCxnSpPr>
            <a:stCxn id="309" idx="1"/>
          </p:cNvCxnSpPr>
          <p:nvPr/>
        </p:nvCxnSpPr>
        <p:spPr>
          <a:xfrm flipH="1">
            <a:off x="5791200" y="870466"/>
            <a:ext cx="2819400" cy="3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309" idx="1"/>
          </p:cNvCxnSpPr>
          <p:nvPr/>
        </p:nvCxnSpPr>
        <p:spPr>
          <a:xfrm flipH="1">
            <a:off x="6553200" y="870466"/>
            <a:ext cx="2057400" cy="103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8915400" y="1295400"/>
            <a:ext cx="2358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Unavailable System</a:t>
            </a:r>
            <a:endParaRPr lang="en-US" dirty="0"/>
          </a:p>
        </p:txBody>
      </p:sp>
      <p:cxnSp>
        <p:nvCxnSpPr>
          <p:cNvPr id="315" name="Straight Arrow Connector 314"/>
          <p:cNvCxnSpPr>
            <a:stCxn id="314" idx="1"/>
            <a:endCxn id="221" idx="3"/>
          </p:cNvCxnSpPr>
          <p:nvPr/>
        </p:nvCxnSpPr>
        <p:spPr>
          <a:xfrm flipH="1">
            <a:off x="8305800" y="1480066"/>
            <a:ext cx="609600" cy="27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2133600" y="51816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Isosceles Triangle 318"/>
          <p:cNvSpPr/>
          <p:nvPr/>
        </p:nvSpPr>
        <p:spPr>
          <a:xfrm rot="16200000">
            <a:off x="2247900" y="5219700"/>
            <a:ext cx="76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133600" y="487680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Gain</a:t>
            </a:r>
            <a:endParaRPr lang="en-US" sz="1600" dirty="0"/>
          </a:p>
        </p:txBody>
      </p:sp>
      <p:sp>
        <p:nvSpPr>
          <p:cNvPr id="324" name="Oval 323"/>
          <p:cNvSpPr/>
          <p:nvPr/>
        </p:nvSpPr>
        <p:spPr>
          <a:xfrm>
            <a:off x="2133600" y="60960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Isosceles Triangle 324"/>
          <p:cNvSpPr/>
          <p:nvPr/>
        </p:nvSpPr>
        <p:spPr>
          <a:xfrm>
            <a:off x="2362200" y="6019800"/>
            <a:ext cx="76200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2139948" y="5791200"/>
            <a:ext cx="55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Trim</a:t>
            </a:r>
            <a:endParaRPr lang="en-US" sz="16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971800" y="7162800"/>
            <a:ext cx="358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Gain/Trim Settings (Analog Control)</a:t>
            </a:r>
            <a:endParaRPr lang="en-US" dirty="0"/>
          </a:p>
        </p:txBody>
      </p:sp>
      <p:cxnSp>
        <p:nvCxnSpPr>
          <p:cNvPr id="328" name="Straight Arrow Connector 327"/>
          <p:cNvCxnSpPr>
            <a:stCxn id="327" idx="1"/>
            <a:endCxn id="326" idx="3"/>
          </p:cNvCxnSpPr>
          <p:nvPr/>
        </p:nvCxnSpPr>
        <p:spPr>
          <a:xfrm flipH="1" flipV="1">
            <a:off x="2693434" y="5960477"/>
            <a:ext cx="278366" cy="1386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2971800" y="1447800"/>
            <a:ext cx="4648200" cy="228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8600" y="1219200"/>
            <a:ext cx="15240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4" descr="E:\Google Drive\FAST Robotics\Products\Re-Mote\Design\Software\fast-usb-remote\GUI Concept Sketches\Image Library\downloa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7950" y="152400"/>
            <a:ext cx="304800" cy="304800"/>
          </a:xfrm>
          <a:prstGeom prst="rect">
            <a:avLst/>
          </a:prstGeom>
          <a:noFill/>
        </p:spPr>
      </p:pic>
      <p:pic>
        <p:nvPicPr>
          <p:cNvPr id="81" name="Picture 5" descr="E:\Google Drive\FAST Robotics\Products\Re-Mote\Design\Software\fast-usb-remote\GUI Concept Sketches\Image Library\file new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52400"/>
            <a:ext cx="304800" cy="304800"/>
          </a:xfrm>
          <a:prstGeom prst="rect">
            <a:avLst/>
          </a:prstGeom>
          <a:noFill/>
        </p:spPr>
      </p:pic>
      <p:pic>
        <p:nvPicPr>
          <p:cNvPr id="82" name="Picture 6" descr="E:\Google Drive\FAST Robotics\Products\Re-Mote\Design\Software\fast-usb-remote\GUI Concept Sketches\Image Library\file ope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3550" y="152400"/>
            <a:ext cx="304800" cy="304800"/>
          </a:xfrm>
          <a:prstGeom prst="rect">
            <a:avLst/>
          </a:prstGeom>
          <a:noFill/>
        </p:spPr>
      </p:pic>
      <p:pic>
        <p:nvPicPr>
          <p:cNvPr id="83" name="Picture 7" descr="E:\Google Drive\FAST Robotics\Products\Re-Mote\Design\Software\fast-usb-remote\GUI Concept Sketches\Image Library\files av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750" y="152400"/>
            <a:ext cx="304800" cy="304800"/>
          </a:xfrm>
          <a:prstGeom prst="rect">
            <a:avLst/>
          </a:prstGeom>
          <a:noFill/>
        </p:spPr>
      </p:pic>
      <p:pic>
        <p:nvPicPr>
          <p:cNvPr id="84" name="Picture 13" descr="E:\Google Drive\FAST Robotics\Products\Re-Mote\Design\Software\fast-usb-remote\GUI Concept Sketches\Image Library\setting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3750" y="152400"/>
            <a:ext cx="400050" cy="304800"/>
          </a:xfrm>
          <a:prstGeom prst="rect">
            <a:avLst/>
          </a:prstGeom>
          <a:noFill/>
        </p:spPr>
      </p:pic>
      <p:pic>
        <p:nvPicPr>
          <p:cNvPr id="85" name="Picture 14" descr="E:\Google Drive\FAST Robotics\Products\Re-Mote\Design\Software\fast-usb-remote\GUI Concept Sketches\Image Library\upload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2750" y="152400"/>
            <a:ext cx="381000" cy="304800"/>
          </a:xfrm>
          <a:prstGeom prst="rect">
            <a:avLst/>
          </a:prstGeom>
          <a:noFill/>
        </p:spPr>
      </p:pic>
      <p:sp>
        <p:nvSpPr>
          <p:cNvPr id="89" name="Rectangle 88"/>
          <p:cNvSpPr/>
          <p:nvPr/>
        </p:nvSpPr>
        <p:spPr>
          <a:xfrm>
            <a:off x="2971800" y="838200"/>
            <a:ext cx="464820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10" descr="E:\Google Drive\FAST Robotics\Products\Re-Mote\Design\Software\fast-usb-remote\GUI Concept Sketches\Image Library\keyboared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6324600"/>
            <a:ext cx="304800" cy="285750"/>
          </a:xfrm>
          <a:prstGeom prst="rect">
            <a:avLst/>
          </a:prstGeom>
          <a:noFill/>
        </p:spPr>
      </p:pic>
      <p:pic>
        <p:nvPicPr>
          <p:cNvPr id="101" name="Picture 11" descr="E:\Google Drive\FAST Robotics\Products\Re-Mote\Design\Software\fast-usb-remote\GUI Concept Sketches\Image Library\mous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5715000"/>
            <a:ext cx="381000" cy="381000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7620000" y="3733800"/>
            <a:ext cx="685800" cy="609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20000" y="4343400"/>
            <a:ext cx="6858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620000" y="4953000"/>
            <a:ext cx="6858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620000" y="55626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620000" y="6172200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" y="838200"/>
            <a:ext cx="1524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71800" y="457200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Window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28600" y="457200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8600" y="838200"/>
            <a:ext cx="963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 1</a:t>
            </a:r>
          </a:p>
          <a:p>
            <a:r>
              <a:rPr lang="en-US" dirty="0" smtClean="0"/>
              <a:t>Profile 2</a:t>
            </a:r>
          </a:p>
          <a:p>
            <a:r>
              <a:rPr lang="en-US" dirty="0" smtClean="0"/>
              <a:t>Profile 3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228600" y="4114800"/>
            <a:ext cx="15240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28600" y="3352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00242" y="3733800"/>
            <a:ext cx="1147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</a:t>
            </a:r>
          </a:p>
          <a:p>
            <a:r>
              <a:rPr lang="en-US" dirty="0" smtClean="0"/>
              <a:t>YAW</a:t>
            </a:r>
          </a:p>
          <a:p>
            <a:r>
              <a:rPr lang="en-US" dirty="0" smtClean="0"/>
              <a:t>ROLL</a:t>
            </a:r>
          </a:p>
          <a:p>
            <a:r>
              <a:rPr lang="en-US" dirty="0" smtClean="0"/>
              <a:t>THROTTLE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04800" y="3733800"/>
            <a:ext cx="1447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9" descr="E:\Google Drive\FAST Robotics\Products\Re-Mote\Design\Software\fast-usb-remote\GUI Concept Sketches\Image Library\help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10600" y="152400"/>
            <a:ext cx="304800" cy="304800"/>
          </a:xfrm>
          <a:prstGeom prst="rect">
            <a:avLst/>
          </a:prstGeom>
          <a:noFill/>
        </p:spPr>
      </p:pic>
      <p:pic>
        <p:nvPicPr>
          <p:cNvPr id="119" name="Picture 20" descr="E:\Google Drive\FAST Robotics\Products\Re-Mote\Design\Software\fast-usb-remote\GUI Concept Sketches\Image Library\refresh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458200" y="5105400"/>
            <a:ext cx="361950" cy="361950"/>
          </a:xfrm>
          <a:prstGeom prst="rect">
            <a:avLst/>
          </a:prstGeom>
          <a:noFill/>
        </p:spPr>
      </p:pic>
      <p:pic>
        <p:nvPicPr>
          <p:cNvPr id="120" name="Picture 9" descr="E:\Google Drive\FAST Robotics\Products\Re-Mote\Design\Software\fast-usb-remote\GUI Concept Sketches\Image Library\joystick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5029200"/>
            <a:ext cx="438150" cy="438150"/>
          </a:xfrm>
          <a:prstGeom prst="rect">
            <a:avLst/>
          </a:prstGeom>
          <a:noFill/>
        </p:spPr>
      </p:pic>
      <p:pic>
        <p:nvPicPr>
          <p:cNvPr id="121" name="Picture 17" descr="E:\Google Drive\FAST Robotics\Products\Re-Mote\Design\Software\fast-usb-remote\GUI Concept Sketches\Image Library\xbox controller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4419600"/>
            <a:ext cx="457200" cy="457200"/>
          </a:xfrm>
          <a:prstGeom prst="rect">
            <a:avLst/>
          </a:prstGeom>
          <a:noFill/>
        </p:spPr>
      </p:pic>
      <p:sp>
        <p:nvSpPr>
          <p:cNvPr id="123" name="Isosceles Triangle 122"/>
          <p:cNvSpPr/>
          <p:nvPr/>
        </p:nvSpPr>
        <p:spPr>
          <a:xfrm>
            <a:off x="1524000" y="9144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 flipV="1">
            <a:off x="1524000" y="29718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21" descr="E:\Google Drive\FAST Robotics\Company\Marketing\Logo\long 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0"/>
            <a:ext cx="3073400" cy="369768"/>
          </a:xfrm>
          <a:prstGeom prst="rect">
            <a:avLst/>
          </a:prstGeom>
          <a:noFill/>
        </p:spPr>
      </p:pic>
      <p:sp>
        <p:nvSpPr>
          <p:cNvPr id="126" name="TextBox 125"/>
          <p:cNvSpPr txBox="1"/>
          <p:nvPr/>
        </p:nvSpPr>
        <p:spPr>
          <a:xfrm>
            <a:off x="7162800" y="0"/>
            <a:ext cx="129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Re-Mote</a:t>
            </a:r>
          </a:p>
          <a:p>
            <a:r>
              <a:rPr lang="en-US" sz="2400" b="1" dirty="0" smtClean="0"/>
              <a:t>GUI v.1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-1981200" y="-369332"/>
            <a:ext cx="1274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Profile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127" idx="3"/>
            <a:endCxn id="81" idx="0"/>
          </p:cNvCxnSpPr>
          <p:nvPr/>
        </p:nvCxnSpPr>
        <p:spPr>
          <a:xfrm>
            <a:off x="-706556" y="-184666"/>
            <a:ext cx="1011356" cy="337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-1447800" y="-1219200"/>
            <a:ext cx="173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Open Profile File</a:t>
            </a:r>
            <a:endParaRPr lang="en-US" dirty="0"/>
          </a:p>
        </p:txBody>
      </p:sp>
      <p:cxnSp>
        <p:nvCxnSpPr>
          <p:cNvPr id="130" name="Straight Arrow Connector 129"/>
          <p:cNvCxnSpPr>
            <a:stCxn id="129" idx="3"/>
            <a:endCxn id="82" idx="0"/>
          </p:cNvCxnSpPr>
          <p:nvPr/>
        </p:nvCxnSpPr>
        <p:spPr>
          <a:xfrm>
            <a:off x="289663" y="-1034534"/>
            <a:ext cx="1596287" cy="118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-1219200" y="-16764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Save Profile File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31" idx="3"/>
            <a:endCxn id="83" idx="0"/>
          </p:cNvCxnSpPr>
          <p:nvPr/>
        </p:nvCxnSpPr>
        <p:spPr>
          <a:xfrm>
            <a:off x="457200" y="-1491734"/>
            <a:ext cx="1885950" cy="164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2" descr="E:\Google Drive\FAST Robotics\Products\Re-Mote\Design\Software\fast-usb-remote\GUI Concept Sketches\Image Library\file delete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152400"/>
            <a:ext cx="304800" cy="304800"/>
          </a:xfrm>
          <a:prstGeom prst="rect">
            <a:avLst/>
          </a:prstGeom>
          <a:noFill/>
        </p:spPr>
      </p:pic>
      <p:sp>
        <p:nvSpPr>
          <p:cNvPr id="134" name="TextBox 133"/>
          <p:cNvSpPr txBox="1"/>
          <p:nvPr/>
        </p:nvSpPr>
        <p:spPr>
          <a:xfrm>
            <a:off x="-1737463" y="-762000"/>
            <a:ext cx="1461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Delete Profile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134" idx="3"/>
            <a:endCxn id="133" idx="0"/>
          </p:cNvCxnSpPr>
          <p:nvPr/>
        </p:nvCxnSpPr>
        <p:spPr>
          <a:xfrm>
            <a:off x="-276229" y="-577334"/>
            <a:ext cx="962029" cy="72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1524000" y="-2133600"/>
            <a:ext cx="218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Download Profile File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136" idx="3"/>
            <a:endCxn id="80" idx="0"/>
          </p:cNvCxnSpPr>
          <p:nvPr/>
        </p:nvCxnSpPr>
        <p:spPr>
          <a:xfrm>
            <a:off x="659803" y="-1948934"/>
            <a:ext cx="2140547" cy="2101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-1295400" y="-2590800"/>
            <a:ext cx="2164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Upload Profile File</a:t>
            </a:r>
            <a:endParaRPr lang="en-US" dirty="0"/>
          </a:p>
        </p:txBody>
      </p:sp>
      <p:cxnSp>
        <p:nvCxnSpPr>
          <p:cNvPr id="139" name="Straight Arrow Connector 138"/>
          <p:cNvCxnSpPr>
            <a:stCxn id="138" idx="3"/>
            <a:endCxn id="85" idx="0"/>
          </p:cNvCxnSpPr>
          <p:nvPr/>
        </p:nvCxnSpPr>
        <p:spPr>
          <a:xfrm>
            <a:off x="868731" y="-2406134"/>
            <a:ext cx="2274519" cy="2558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-609600" y="-3048000"/>
            <a:ext cx="173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141" name="Straight Arrow Connector 140"/>
          <p:cNvCxnSpPr>
            <a:stCxn id="140" idx="3"/>
            <a:endCxn id="84" idx="0"/>
          </p:cNvCxnSpPr>
          <p:nvPr/>
        </p:nvCxnSpPr>
        <p:spPr>
          <a:xfrm>
            <a:off x="1127863" y="-2863334"/>
            <a:ext cx="2405912" cy="3015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-2209800" y="1066800"/>
            <a:ext cx="1969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Active Profile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44" idx="3"/>
            <a:endCxn id="112" idx="1"/>
          </p:cNvCxnSpPr>
          <p:nvPr/>
        </p:nvCxnSpPr>
        <p:spPr>
          <a:xfrm>
            <a:off x="-240607" y="1251466"/>
            <a:ext cx="469207" cy="4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-2350193" y="3962400"/>
            <a:ext cx="1969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Active </a:t>
            </a:r>
            <a:r>
              <a:rPr lang="en-US" dirty="0" err="1" smtClean="0"/>
              <a:t>MAVLink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46" idx="3"/>
            <a:endCxn id="113" idx="1"/>
          </p:cNvCxnSpPr>
          <p:nvPr/>
        </p:nvCxnSpPr>
        <p:spPr>
          <a:xfrm flipV="1">
            <a:off x="-381000" y="4191000"/>
            <a:ext cx="609600" cy="9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839200" y="4191000"/>
            <a:ext cx="2358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Unavailable Controllers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148" idx="1"/>
            <a:endCxn id="121" idx="3"/>
          </p:cNvCxnSpPr>
          <p:nvPr/>
        </p:nvCxnSpPr>
        <p:spPr>
          <a:xfrm flipH="1">
            <a:off x="8229600" y="4375666"/>
            <a:ext cx="609600" cy="272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8" idx="1"/>
          </p:cNvCxnSpPr>
          <p:nvPr/>
        </p:nvCxnSpPr>
        <p:spPr>
          <a:xfrm flipH="1">
            <a:off x="8153400" y="4375666"/>
            <a:ext cx="685800" cy="72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9372600" y="5410200"/>
            <a:ext cx="2261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Refresh Available </a:t>
            </a:r>
          </a:p>
          <a:p>
            <a:r>
              <a:rPr lang="en-US" dirty="0" smtClean="0"/>
              <a:t>Controllers and Inputs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151" idx="1"/>
            <a:endCxn id="119" idx="3"/>
          </p:cNvCxnSpPr>
          <p:nvPr/>
        </p:nvCxnSpPr>
        <p:spPr>
          <a:xfrm flipH="1" flipV="1">
            <a:off x="8820150" y="5286375"/>
            <a:ext cx="552450" cy="446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200400" y="-1371600"/>
            <a:ext cx="40576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ADVANCED MODE</a:t>
            </a:r>
            <a:endParaRPr lang="en-US" sz="4000" b="1" i="1" dirty="0"/>
          </a:p>
        </p:txBody>
      </p:sp>
      <p:sp>
        <p:nvSpPr>
          <p:cNvPr id="154" name="Rectangle 153"/>
          <p:cNvSpPr/>
          <p:nvPr/>
        </p:nvSpPr>
        <p:spPr>
          <a:xfrm>
            <a:off x="1447800" y="838200"/>
            <a:ext cx="3048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1524000" y="38100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 flipV="1">
            <a:off x="1524000" y="6477000"/>
            <a:ext cx="1524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447800" y="3733800"/>
            <a:ext cx="304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6" descr="E:\Google Drive\FAST Robotics\Products\Re-Mote\Design\Software\fast-usb-remote\GUI Concept Sketches\Image Library\xbox controller - small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3810000"/>
            <a:ext cx="476250" cy="476250"/>
          </a:xfrm>
          <a:prstGeom prst="rect">
            <a:avLst/>
          </a:prstGeom>
          <a:noFill/>
        </p:spPr>
      </p:pic>
      <p:sp>
        <p:nvSpPr>
          <p:cNvPr id="159" name="TextBox 158"/>
          <p:cNvSpPr txBox="1"/>
          <p:nvPr/>
        </p:nvSpPr>
        <p:spPr>
          <a:xfrm>
            <a:off x="8001000" y="2438400"/>
            <a:ext cx="1679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Controller Input</a:t>
            </a:r>
            <a:endParaRPr lang="en-US" dirty="0"/>
          </a:p>
        </p:txBody>
      </p:sp>
      <p:cxnSp>
        <p:nvCxnSpPr>
          <p:cNvPr id="160" name="Straight Arrow Connector 159"/>
          <p:cNvCxnSpPr>
            <a:stCxn id="159" idx="1"/>
          </p:cNvCxnSpPr>
          <p:nvPr/>
        </p:nvCxnSpPr>
        <p:spPr>
          <a:xfrm flipH="1" flipV="1">
            <a:off x="3352800" y="1752600"/>
            <a:ext cx="4648200" cy="8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971800" y="838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Button…………………………………GPS HOLD</a:t>
            </a:r>
          </a:p>
          <a:p>
            <a:r>
              <a:rPr lang="en-US" dirty="0" smtClean="0"/>
              <a:t>B Button…………………………………TAKEOFF</a:t>
            </a:r>
          </a:p>
          <a:p>
            <a:r>
              <a:rPr lang="en-US" dirty="0" smtClean="0"/>
              <a:t>Left Axis………………………………….YAW: (255-x)/10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991600" y="3733800"/>
            <a:ext cx="1757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Active Controller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66" idx="1"/>
          </p:cNvCxnSpPr>
          <p:nvPr/>
        </p:nvCxnSpPr>
        <p:spPr>
          <a:xfrm flipH="1">
            <a:off x="8324850" y="3918466"/>
            <a:ext cx="666750" cy="28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924800" y="19050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MAVLink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172" name="Straight Arrow Connector 171"/>
          <p:cNvCxnSpPr>
            <a:stCxn id="171" idx="1"/>
          </p:cNvCxnSpPr>
          <p:nvPr/>
        </p:nvCxnSpPr>
        <p:spPr>
          <a:xfrm flipH="1" flipV="1">
            <a:off x="6019800" y="1676400"/>
            <a:ext cx="1905000" cy="413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962900" y="14478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cxnSp>
        <p:nvCxnSpPr>
          <p:cNvPr id="180" name="Straight Arrow Connector 179"/>
          <p:cNvCxnSpPr>
            <a:stCxn id="179" idx="1"/>
          </p:cNvCxnSpPr>
          <p:nvPr/>
        </p:nvCxnSpPr>
        <p:spPr>
          <a:xfrm flipH="1" flipV="1">
            <a:off x="7467600" y="1600200"/>
            <a:ext cx="495300" cy="3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2286000" y="2286000"/>
            <a:ext cx="6096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ircular Arrow 185"/>
          <p:cNvSpPr/>
          <p:nvPr/>
        </p:nvSpPr>
        <p:spPr>
          <a:xfrm rot="16200000">
            <a:off x="1714501" y="3086100"/>
            <a:ext cx="2057400" cy="914400"/>
          </a:xfrm>
          <a:prstGeom prst="circularArrow">
            <a:avLst>
              <a:gd name="adj1" fmla="val 4084"/>
              <a:gd name="adj2" fmla="val 655536"/>
              <a:gd name="adj3" fmla="val 20933121"/>
              <a:gd name="adj4" fmla="val 10800000"/>
              <a:gd name="adj5" fmla="val 9861"/>
            </a:avLst>
          </a:prstGeom>
          <a:solidFill>
            <a:srgbClr val="66FF33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-2057400" y="2971800"/>
            <a:ext cx="1969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Assignment Button</a:t>
            </a:r>
            <a:endParaRPr lang="en-US" dirty="0"/>
          </a:p>
        </p:txBody>
      </p:sp>
      <p:cxnSp>
        <p:nvCxnSpPr>
          <p:cNvPr id="188" name="Straight Arrow Connector 187"/>
          <p:cNvCxnSpPr>
            <a:stCxn id="187" idx="3"/>
            <a:endCxn id="185" idx="1"/>
          </p:cNvCxnSpPr>
          <p:nvPr/>
        </p:nvCxnSpPr>
        <p:spPr>
          <a:xfrm>
            <a:off x="-88207" y="3156466"/>
            <a:ext cx="2374207" cy="3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152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GUI Concept #2</vt:lpstr>
      <vt:lpstr>Slide 2</vt:lpstr>
      <vt:lpstr>Slide 3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Gitz</dc:creator>
  <cp:lastModifiedBy>David Gitz</cp:lastModifiedBy>
  <cp:revision>8</cp:revision>
  <dcterms:created xsi:type="dcterms:W3CDTF">2012-06-29T15:09:43Z</dcterms:created>
  <dcterms:modified xsi:type="dcterms:W3CDTF">2012-06-29T18:10:56Z</dcterms:modified>
</cp:coreProperties>
</file>