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2019/7/2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014182" y="67557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U[0]</a:t>
            </a:r>
          </a:p>
        </p:txBody>
      </p:sp>
      <p:sp>
        <p:nvSpPr>
          <p:cNvPr id="5" name="円/楕円 4"/>
          <p:cNvSpPr/>
          <p:nvPr/>
        </p:nvSpPr>
        <p:spPr>
          <a:xfrm>
            <a:off x="1016438" y="139565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U[1]</a:t>
            </a:r>
          </a:p>
        </p:txBody>
      </p:sp>
      <p:sp>
        <p:nvSpPr>
          <p:cNvPr id="6" name="円/楕円 5"/>
          <p:cNvSpPr/>
          <p:nvPr/>
        </p:nvSpPr>
        <p:spPr>
          <a:xfrm>
            <a:off x="1016438" y="211573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U[2]</a:t>
            </a:r>
          </a:p>
        </p:txBody>
      </p:sp>
      <p:sp>
        <p:nvSpPr>
          <p:cNvPr id="7" name="円/楕円 6"/>
          <p:cNvSpPr/>
          <p:nvPr/>
        </p:nvSpPr>
        <p:spPr>
          <a:xfrm>
            <a:off x="2916266" y="67557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V[0]</a:t>
            </a:r>
          </a:p>
        </p:txBody>
      </p:sp>
      <p:sp>
        <p:nvSpPr>
          <p:cNvPr id="8" name="円/楕円 7"/>
          <p:cNvSpPr/>
          <p:nvPr/>
        </p:nvSpPr>
        <p:spPr>
          <a:xfrm>
            <a:off x="2918522" y="139565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V[1]</a:t>
            </a:r>
          </a:p>
        </p:txBody>
      </p:sp>
      <p:sp>
        <p:nvSpPr>
          <p:cNvPr id="9" name="円/楕円 8"/>
          <p:cNvSpPr/>
          <p:nvPr/>
        </p:nvSpPr>
        <p:spPr>
          <a:xfrm>
            <a:off x="2918522" y="2115736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700" dirty="0" smtClean="0"/>
              <a:t>V[2]</a:t>
            </a:r>
          </a:p>
        </p:txBody>
      </p:sp>
      <p:cxnSp>
        <p:nvCxnSpPr>
          <p:cNvPr id="11" name="直線矢印コネクタ 10"/>
          <p:cNvCxnSpPr>
            <a:stCxn id="4" idx="6"/>
            <a:endCxn id="8" idx="2"/>
          </p:cNvCxnSpPr>
          <p:nvPr/>
        </p:nvCxnSpPr>
        <p:spPr>
          <a:xfrm>
            <a:off x="1518238" y="927604"/>
            <a:ext cx="140028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6"/>
            <a:endCxn id="9" idx="2"/>
          </p:cNvCxnSpPr>
          <p:nvPr/>
        </p:nvCxnSpPr>
        <p:spPr>
          <a:xfrm>
            <a:off x="1520494" y="1647684"/>
            <a:ext cx="13980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6" idx="6"/>
            <a:endCxn id="7" idx="2"/>
          </p:cNvCxnSpPr>
          <p:nvPr/>
        </p:nvCxnSpPr>
        <p:spPr>
          <a:xfrm flipV="1">
            <a:off x="1520494" y="927604"/>
            <a:ext cx="139577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1014182" y="4149080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1[0]</a:t>
            </a:r>
          </a:p>
        </p:txBody>
      </p:sp>
      <p:sp>
        <p:nvSpPr>
          <p:cNvPr id="20" name="円/楕円 19"/>
          <p:cNvSpPr/>
          <p:nvPr/>
        </p:nvSpPr>
        <p:spPr>
          <a:xfrm>
            <a:off x="1016438" y="486916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1[1]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1016438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1[2]</a:t>
            </a:r>
          </a:p>
        </p:txBody>
      </p:sp>
      <p:sp>
        <p:nvSpPr>
          <p:cNvPr id="22" name="円/楕円 21"/>
          <p:cNvSpPr/>
          <p:nvPr/>
        </p:nvSpPr>
        <p:spPr>
          <a:xfrm>
            <a:off x="2366920" y="414908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2</a:t>
            </a:r>
            <a:r>
              <a:rPr lang="en-US" altLang="ja-JP" sz="800" dirty="0" smtClean="0"/>
              <a:t>[0]</a:t>
            </a:r>
          </a:p>
        </p:txBody>
      </p:sp>
      <p:sp>
        <p:nvSpPr>
          <p:cNvPr id="23" name="円/楕円 22"/>
          <p:cNvSpPr/>
          <p:nvPr/>
        </p:nvSpPr>
        <p:spPr>
          <a:xfrm>
            <a:off x="2369176" y="486916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2</a:t>
            </a:r>
            <a:r>
              <a:rPr lang="en-US" altLang="ja-JP" sz="800" dirty="0" smtClean="0"/>
              <a:t>[1]</a:t>
            </a:r>
          </a:p>
        </p:txBody>
      </p:sp>
      <p:sp>
        <p:nvSpPr>
          <p:cNvPr id="24" name="円/楕円 23"/>
          <p:cNvSpPr/>
          <p:nvPr/>
        </p:nvSpPr>
        <p:spPr>
          <a:xfrm>
            <a:off x="2369176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2</a:t>
            </a:r>
            <a:r>
              <a:rPr lang="en-US" altLang="ja-JP" sz="800" dirty="0" smtClean="0"/>
              <a:t>[2]</a:t>
            </a:r>
          </a:p>
        </p:txBody>
      </p:sp>
      <p:sp>
        <p:nvSpPr>
          <p:cNvPr id="25" name="円/楕円 24"/>
          <p:cNvSpPr/>
          <p:nvPr/>
        </p:nvSpPr>
        <p:spPr>
          <a:xfrm>
            <a:off x="3714672" y="4149080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3</a:t>
            </a:r>
            <a:r>
              <a:rPr lang="en-US" altLang="ja-JP" sz="800" dirty="0" smtClean="0"/>
              <a:t>[0]</a:t>
            </a:r>
          </a:p>
        </p:txBody>
      </p:sp>
      <p:sp>
        <p:nvSpPr>
          <p:cNvPr id="26" name="円/楕円 25"/>
          <p:cNvSpPr/>
          <p:nvPr/>
        </p:nvSpPr>
        <p:spPr>
          <a:xfrm>
            <a:off x="3716928" y="486916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3</a:t>
            </a:r>
            <a:r>
              <a:rPr lang="en-US" altLang="ja-JP" sz="800" dirty="0" smtClean="0"/>
              <a:t>[1]</a:t>
            </a:r>
          </a:p>
        </p:txBody>
      </p:sp>
      <p:sp>
        <p:nvSpPr>
          <p:cNvPr id="27" name="円/楕円 26"/>
          <p:cNvSpPr/>
          <p:nvPr/>
        </p:nvSpPr>
        <p:spPr>
          <a:xfrm>
            <a:off x="3716928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3</a:t>
            </a:r>
            <a:r>
              <a:rPr lang="en-US" altLang="ja-JP" sz="800" dirty="0" smtClean="0"/>
              <a:t>[2]</a:t>
            </a:r>
          </a:p>
        </p:txBody>
      </p:sp>
      <p:sp>
        <p:nvSpPr>
          <p:cNvPr id="28" name="円/楕円 27"/>
          <p:cNvSpPr/>
          <p:nvPr/>
        </p:nvSpPr>
        <p:spPr>
          <a:xfrm>
            <a:off x="5082824" y="414908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4</a:t>
            </a:r>
            <a:r>
              <a:rPr lang="en-US" altLang="ja-JP" sz="800" dirty="0" smtClean="0"/>
              <a:t>[0]</a:t>
            </a:r>
          </a:p>
        </p:txBody>
      </p:sp>
      <p:sp>
        <p:nvSpPr>
          <p:cNvPr id="29" name="円/楕円 28"/>
          <p:cNvSpPr/>
          <p:nvPr/>
        </p:nvSpPr>
        <p:spPr>
          <a:xfrm>
            <a:off x="5085080" y="486916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4</a:t>
            </a:r>
            <a:r>
              <a:rPr lang="en-US" altLang="ja-JP" sz="800" dirty="0" smtClean="0"/>
              <a:t>[1]</a:t>
            </a:r>
          </a:p>
        </p:txBody>
      </p:sp>
      <p:sp>
        <p:nvSpPr>
          <p:cNvPr id="30" name="円/楕円 29"/>
          <p:cNvSpPr/>
          <p:nvPr/>
        </p:nvSpPr>
        <p:spPr>
          <a:xfrm>
            <a:off x="5085080" y="558924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4</a:t>
            </a:r>
            <a:r>
              <a:rPr lang="en-US" altLang="ja-JP" sz="800" dirty="0" smtClean="0"/>
              <a:t>[2]</a:t>
            </a:r>
          </a:p>
        </p:txBody>
      </p:sp>
      <p:cxnSp>
        <p:nvCxnSpPr>
          <p:cNvPr id="31" name="直線矢印コネクタ 30"/>
          <p:cNvCxnSpPr>
            <a:stCxn id="19" idx="6"/>
            <a:endCxn id="23" idx="2"/>
          </p:cNvCxnSpPr>
          <p:nvPr/>
        </p:nvCxnSpPr>
        <p:spPr>
          <a:xfrm>
            <a:off x="1518238" y="4401108"/>
            <a:ext cx="850938" cy="720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0" idx="6"/>
            <a:endCxn id="24" idx="2"/>
          </p:cNvCxnSpPr>
          <p:nvPr/>
        </p:nvCxnSpPr>
        <p:spPr>
          <a:xfrm>
            <a:off x="1520494" y="5121188"/>
            <a:ext cx="848682" cy="720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1" idx="6"/>
            <a:endCxn id="22" idx="2"/>
          </p:cNvCxnSpPr>
          <p:nvPr/>
        </p:nvCxnSpPr>
        <p:spPr>
          <a:xfrm flipV="1">
            <a:off x="1520494" y="4401108"/>
            <a:ext cx="846426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2" idx="6"/>
            <a:endCxn id="26" idx="2"/>
          </p:cNvCxnSpPr>
          <p:nvPr/>
        </p:nvCxnSpPr>
        <p:spPr>
          <a:xfrm>
            <a:off x="2870976" y="4401108"/>
            <a:ext cx="84595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3" idx="6"/>
            <a:endCxn id="27" idx="2"/>
          </p:cNvCxnSpPr>
          <p:nvPr/>
        </p:nvCxnSpPr>
        <p:spPr>
          <a:xfrm>
            <a:off x="2873232" y="5121188"/>
            <a:ext cx="843696" cy="720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4" idx="6"/>
            <a:endCxn id="25" idx="2"/>
          </p:cNvCxnSpPr>
          <p:nvPr/>
        </p:nvCxnSpPr>
        <p:spPr>
          <a:xfrm flipV="1">
            <a:off x="2873232" y="4401108"/>
            <a:ext cx="841440" cy="144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5" idx="6"/>
            <a:endCxn id="29" idx="2"/>
          </p:cNvCxnSpPr>
          <p:nvPr/>
        </p:nvCxnSpPr>
        <p:spPr>
          <a:xfrm>
            <a:off x="4218728" y="4401108"/>
            <a:ext cx="86635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26" idx="6"/>
            <a:endCxn id="30" idx="2"/>
          </p:cNvCxnSpPr>
          <p:nvPr/>
        </p:nvCxnSpPr>
        <p:spPr>
          <a:xfrm>
            <a:off x="4220984" y="5121188"/>
            <a:ext cx="86409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27" idx="6"/>
            <a:endCxn id="28" idx="2"/>
          </p:cNvCxnSpPr>
          <p:nvPr/>
        </p:nvCxnSpPr>
        <p:spPr>
          <a:xfrm flipV="1">
            <a:off x="4220984" y="4401108"/>
            <a:ext cx="861840" cy="144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28" idx="6"/>
            <a:endCxn id="20" idx="2"/>
          </p:cNvCxnSpPr>
          <p:nvPr/>
        </p:nvCxnSpPr>
        <p:spPr>
          <a:xfrm flipH="1">
            <a:off x="1016438" y="4401108"/>
            <a:ext cx="4570442" cy="720080"/>
          </a:xfrm>
          <a:prstGeom prst="curvedConnector5">
            <a:avLst>
              <a:gd name="adj1" fmla="val -5002"/>
              <a:gd name="adj2" fmla="val -107463"/>
              <a:gd name="adj3" fmla="val 105002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/>
          <p:cNvCxnSpPr>
            <a:stCxn id="29" idx="6"/>
            <a:endCxn id="21" idx="2"/>
          </p:cNvCxnSpPr>
          <p:nvPr/>
        </p:nvCxnSpPr>
        <p:spPr>
          <a:xfrm flipH="1">
            <a:off x="1016438" y="5121188"/>
            <a:ext cx="4572698" cy="720080"/>
          </a:xfrm>
          <a:prstGeom prst="curvedConnector5">
            <a:avLst>
              <a:gd name="adj1" fmla="val -4999"/>
              <a:gd name="adj2" fmla="val 204923"/>
              <a:gd name="adj3" fmla="val 104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30" idx="6"/>
            <a:endCxn id="19" idx="2"/>
          </p:cNvCxnSpPr>
          <p:nvPr/>
        </p:nvCxnSpPr>
        <p:spPr>
          <a:xfrm flipH="1" flipV="1">
            <a:off x="1014182" y="4401108"/>
            <a:ext cx="4574954" cy="1440160"/>
          </a:xfrm>
          <a:prstGeom prst="curvedConnector5">
            <a:avLst>
              <a:gd name="adj1" fmla="val -18988"/>
              <a:gd name="adj2" fmla="val 175081"/>
              <a:gd name="adj3" fmla="val 104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/>
          <p:cNvSpPr/>
          <p:nvPr/>
        </p:nvSpPr>
        <p:spPr>
          <a:xfrm>
            <a:off x="4624416" y="1843180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1</a:t>
            </a:r>
            <a:endParaRPr lang="en-US" altLang="ja-JP" sz="800" dirty="0" smtClean="0"/>
          </a:p>
        </p:txBody>
      </p:sp>
      <p:sp>
        <p:nvSpPr>
          <p:cNvPr id="36" name="円/楕円 35"/>
          <p:cNvSpPr/>
          <p:nvPr/>
        </p:nvSpPr>
        <p:spPr>
          <a:xfrm>
            <a:off x="6660130" y="1843180"/>
            <a:ext cx="504056" cy="50405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3</a:t>
            </a:r>
            <a:endParaRPr lang="en-US" altLang="ja-JP" sz="800" dirty="0" smtClean="0"/>
          </a:p>
        </p:txBody>
      </p:sp>
      <p:sp>
        <p:nvSpPr>
          <p:cNvPr id="37" name="円/楕円 36"/>
          <p:cNvSpPr/>
          <p:nvPr/>
        </p:nvSpPr>
        <p:spPr>
          <a:xfrm>
            <a:off x="5642273" y="184318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/>
              <a:t>2</a:t>
            </a:r>
            <a:endParaRPr lang="en-US" altLang="ja-JP" sz="800" dirty="0" smtClean="0"/>
          </a:p>
        </p:txBody>
      </p:sp>
      <p:sp>
        <p:nvSpPr>
          <p:cNvPr id="39" name="円/楕円 38"/>
          <p:cNvSpPr/>
          <p:nvPr/>
        </p:nvSpPr>
        <p:spPr>
          <a:xfrm>
            <a:off x="7677988" y="1843180"/>
            <a:ext cx="504056" cy="50405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/>
              <a:t>4</a:t>
            </a:r>
            <a:endParaRPr lang="en-US" altLang="ja-JP" sz="800" dirty="0" smtClean="0"/>
          </a:p>
        </p:txBody>
      </p:sp>
      <p:cxnSp>
        <p:nvCxnSpPr>
          <p:cNvPr id="40" name="直線矢印コネクタ 39"/>
          <p:cNvCxnSpPr>
            <a:stCxn id="35" idx="6"/>
            <a:endCxn id="37" idx="2"/>
          </p:cNvCxnSpPr>
          <p:nvPr/>
        </p:nvCxnSpPr>
        <p:spPr>
          <a:xfrm>
            <a:off x="5128472" y="2095208"/>
            <a:ext cx="513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6"/>
            <a:endCxn id="36" idx="2"/>
          </p:cNvCxnSpPr>
          <p:nvPr/>
        </p:nvCxnSpPr>
        <p:spPr>
          <a:xfrm>
            <a:off x="6146329" y="2095208"/>
            <a:ext cx="5138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36" idx="6"/>
            <a:endCxn id="39" idx="2"/>
          </p:cNvCxnSpPr>
          <p:nvPr/>
        </p:nvCxnSpPr>
        <p:spPr>
          <a:xfrm>
            <a:off x="7164186" y="2095208"/>
            <a:ext cx="513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/>
          <p:cNvCxnSpPr>
            <a:stCxn id="39" idx="6"/>
            <a:endCxn id="35" idx="2"/>
          </p:cNvCxnSpPr>
          <p:nvPr/>
        </p:nvCxnSpPr>
        <p:spPr>
          <a:xfrm flipH="1">
            <a:off x="4624416" y="2095208"/>
            <a:ext cx="3557628" cy="12700"/>
          </a:xfrm>
          <a:prstGeom prst="curvedConnector5">
            <a:avLst>
              <a:gd name="adj1" fmla="val -6426"/>
              <a:gd name="adj2" fmla="val 3784472"/>
              <a:gd name="adj3" fmla="val 1064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40</Words>
  <Application>Microsoft Office PowerPoint</Application>
  <PresentationFormat>画面に合わせる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lihui</dc:creator>
  <cp:lastModifiedBy>Hui Li</cp:lastModifiedBy>
  <cp:revision>4</cp:revision>
  <dcterms:created xsi:type="dcterms:W3CDTF">2019-07-01T06:05:57Z</dcterms:created>
  <dcterms:modified xsi:type="dcterms:W3CDTF">2019-07-01T15:14:49Z</dcterms:modified>
</cp:coreProperties>
</file>