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3" r:id="rId5"/>
    <p:sldId id="268" r:id="rId6"/>
    <p:sldId id="265" r:id="rId7"/>
    <p:sldId id="257" r:id="rId8"/>
    <p:sldId id="258" r:id="rId9"/>
    <p:sldId id="259" r:id="rId10"/>
    <p:sldId id="260" r:id="rId11"/>
    <p:sldId id="275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33447-E3DB-4B50-9CC2-9A7F155BE6DE}" type="datetimeFigureOut">
              <a:rPr lang="en-US" smtClean="0"/>
              <a:pPr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F4E27-4305-4305-B84B-FC1245FFB1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95600" y="304800"/>
            <a:ext cx="32004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Structure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858125" cy="2943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295400"/>
            <a:ext cx="5133975" cy="4124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781925" cy="55340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1"/>
            <a:ext cx="31242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(sound\soc\ Soc-</a:t>
            </a:r>
            <a:r>
              <a:rPr lang="en-US" dirty="0" err="1"/>
              <a:t>pcm.c</a:t>
            </a:r>
            <a:r>
              <a:rPr lang="en-US" dirty="0"/>
              <a:t>)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4900" y="0"/>
            <a:ext cx="42291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600200" y="721152"/>
            <a:ext cx="60483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981200"/>
            <a:ext cx="79629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52600" y="304800"/>
            <a:ext cx="5334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Kernel Programming Interfaces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454614" cy="4260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6400" y="381000"/>
            <a:ext cx="5334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Sample ALSA Sound Driver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" y="1219200"/>
            <a:ext cx="7530483" cy="2209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8573408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6400" y="228600"/>
            <a:ext cx="53340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Sample ALSA Sound Driver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835331" cy="4486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95600" y="164068"/>
            <a:ext cx="32004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ALSA Soc Architecture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57225"/>
            <a:ext cx="541972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152400"/>
            <a:ext cx="44196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Platform Driver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609600"/>
            <a:ext cx="86106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Platform class drivers includes the audio DMA engine driver, digital audio interface (DAI) drivers (e.g. I2S, AC97, PCM) and any audio DSP drivers for that platform.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10" y="1752600"/>
            <a:ext cx="465589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platform DMA driver optionally supports the following ALSA operations:-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516" y="3048000"/>
            <a:ext cx="48886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platform driver exports its DMA functionality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via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snd_soc_platform_driver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05400"/>
            <a:ext cx="5505450" cy="1466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752600"/>
            <a:ext cx="3771900" cy="162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5943600" y="6096000"/>
            <a:ext cx="28175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sound/soc/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samsung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Dma.c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114800"/>
            <a:ext cx="6124575" cy="857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0850" y="76200"/>
            <a:ext cx="234795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Machine Driver 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0"/>
            <a:ext cx="5762625" cy="2714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304800" y="635675"/>
            <a:ext cx="85344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Machine Driver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===================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machine (or board) driver is the code that glues together all the component drivers (e.g.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codecs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platforms and DAIs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machine driver can contain codec and platform specific code. It registers the audio subsystem with the kernel as a platform device and is represented by the following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snd_soc_card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:-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971800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	/* CPU &lt;--&gt; Codec DAI links  */	struct snd_soc_dai_link *dai_link;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16635" y="152400"/>
            <a:ext cx="4507965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Codec Class Driver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5344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 codec class driver is generic and hardware independent code that configures the codec, FM, MODEM, BT or external DSP to provide audio capture and playback. </a:t>
            </a:r>
          </a:p>
          <a:p>
            <a:pPr>
              <a:buFont typeface="Wingdings" pitchFamily="2" charset="2"/>
              <a:buChar char="v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It should contain no code that is specific to the target platform or machine</a:t>
            </a:r>
          </a:p>
          <a:p>
            <a:pPr>
              <a:buFont typeface="Wingdings" pitchFamily="2" charset="2"/>
              <a:buChar char="v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All platform and machine specific code should be added to the platform and machine drivers respectively.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886200"/>
            <a:ext cx="8001000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Each codec class driver *must* provide the following features: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Codec DAI and PCM configuration </a:t>
            </a:r>
          </a:p>
          <a:p>
            <a:pPr marL="342900" indent="-342900">
              <a:buAutoNum type="arabicParenR"/>
            </a:pP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Codec control IO - using </a:t>
            </a:r>
            <a:r>
              <a:rPr lang="en-US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Map API </a:t>
            </a:r>
          </a:p>
          <a:p>
            <a:pPr marL="342900" indent="-342900">
              <a:buAutoNum type="arabicParenR"/>
            </a:pP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Mixers and audio controls </a:t>
            </a:r>
          </a:p>
          <a:p>
            <a:pPr marL="342900" indent="-342900">
              <a:buAutoNum type="arabicParenR"/>
            </a:pP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Codec audio operations</a:t>
            </a:r>
          </a:p>
          <a:p>
            <a:pPr marL="342900" indent="-342900">
              <a:buAutoNum type="arabicParenR"/>
            </a:pP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DAPM description.</a:t>
            </a:r>
          </a:p>
          <a:p>
            <a:pPr marL="342900" indent="-342900">
              <a:buAutoNum type="arabicParenR"/>
            </a:pPr>
            <a:r>
              <a:rPr lang="en-US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DAPM event handler.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52400"/>
            <a:ext cx="807720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ASoC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Codec Class Driver 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e.x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codec driver TLV320AIC23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4325" y="1752600"/>
            <a:ext cx="5019675" cy="2705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867400"/>
            <a:ext cx="5829300" cy="447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1285875"/>
            <a:ext cx="3962400" cy="4124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315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aleem</dc:creator>
  <cp:lastModifiedBy>Shariff, Aleem UllaX</cp:lastModifiedBy>
  <cp:revision>76</cp:revision>
  <dcterms:created xsi:type="dcterms:W3CDTF">2014-04-26T04:13:39Z</dcterms:created>
  <dcterms:modified xsi:type="dcterms:W3CDTF">2023-04-05T05:08:18Z</dcterms:modified>
</cp:coreProperties>
</file>