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70" r:id="rId4"/>
    <p:sldId id="273" r:id="rId5"/>
    <p:sldId id="268" r:id="rId6"/>
    <p:sldId id="265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447-E3DB-4B50-9CC2-9A7F155BE6DE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E27-4305-4305-B84B-FC1245FF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447-E3DB-4B50-9CC2-9A7F155BE6DE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E27-4305-4305-B84B-FC1245FF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447-E3DB-4B50-9CC2-9A7F155BE6DE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E27-4305-4305-B84B-FC1245FF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447-E3DB-4B50-9CC2-9A7F155BE6DE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E27-4305-4305-B84B-FC1245FF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447-E3DB-4B50-9CC2-9A7F155BE6DE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E27-4305-4305-B84B-FC1245FF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447-E3DB-4B50-9CC2-9A7F155BE6DE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E27-4305-4305-B84B-FC1245FF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447-E3DB-4B50-9CC2-9A7F155BE6DE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E27-4305-4305-B84B-FC1245FF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447-E3DB-4B50-9CC2-9A7F155BE6DE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E27-4305-4305-B84B-FC1245FF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447-E3DB-4B50-9CC2-9A7F155BE6DE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E27-4305-4305-B84B-FC1245FF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447-E3DB-4B50-9CC2-9A7F155BE6DE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E27-4305-4305-B84B-FC1245FF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447-E3DB-4B50-9CC2-9A7F155BE6DE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E27-4305-4305-B84B-FC1245FF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33447-E3DB-4B50-9CC2-9A7F155BE6DE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4E27-4305-4305-B84B-FC1245FF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95600" y="304800"/>
            <a:ext cx="32004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 Structure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7858125" cy="2943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95400"/>
            <a:ext cx="5133975" cy="4124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52600" y="304800"/>
            <a:ext cx="53340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Kernel Programming Interfaces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8454614" cy="4260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76400" y="381000"/>
            <a:ext cx="53340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Sample ALSA Sound Driver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1219200"/>
            <a:ext cx="7530483" cy="2209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10000"/>
            <a:ext cx="8573408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76400" y="228600"/>
            <a:ext cx="53340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Sample ALSA Sound Driver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66800"/>
            <a:ext cx="7835331" cy="44862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95600" y="164068"/>
            <a:ext cx="32004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ALSA Soc Architecture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657225"/>
            <a:ext cx="5419725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152400"/>
            <a:ext cx="44196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ASoC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Platform Driver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609600"/>
            <a:ext cx="86106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ASoC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Platform class drivers includes the audio DMA engine driver, digital audio interface (DAI) drivers (e.g. I2S, AC97, PCM) and any audio DSP drivers for that platform.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110" y="1752600"/>
            <a:ext cx="465589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platform DMA driver optionally supports the following ALSA operations:-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0516" y="3048000"/>
            <a:ext cx="488868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platform driver exports its DMA functionality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via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snd_soc_platform_driver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:-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105400"/>
            <a:ext cx="5505450" cy="1466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752600"/>
            <a:ext cx="3771900" cy="162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5943600" y="6096000"/>
            <a:ext cx="28175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sound/soc/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samsung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Dma.c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114800"/>
            <a:ext cx="6124575" cy="8572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90850" y="76200"/>
            <a:ext cx="234795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Machine Driver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810000"/>
            <a:ext cx="5762625" cy="2714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304800" y="635675"/>
            <a:ext cx="85344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ASoC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Machine Driver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===================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ASoC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machine (or board) driver is the code that glues together all the component drivers (e.g.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codecs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platforms and DAIs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machine driver can contain codec and platform specific code. It registers the audio subsystem with the kernel as a platform device and is represented by the following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snd_soc_card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:-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2971800"/>
            <a:ext cx="457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	/* CPU &lt;--&gt; Codec DAI links  */	struct snd_soc_dai_link *dai_link;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16635" y="152400"/>
            <a:ext cx="4507965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ASoC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Codec Class Driver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14400"/>
            <a:ext cx="8534400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codec class driver is generic and hardware independent code that configures the codec, FM, MODEM, BT or external DSP to provide audio capture and playback. </a:t>
            </a:r>
          </a:p>
          <a:p>
            <a:pPr>
              <a:buFont typeface="Wingdings" pitchFamily="2" charset="2"/>
              <a:buChar char="v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It should contain no code that is specific to the target platform or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machine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All platform and machine specific code should be added to the platform and machine drivers respectively.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886200"/>
            <a:ext cx="8001000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i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Each codec class driver *must* provide the following </a:t>
            </a:r>
            <a:r>
              <a:rPr lang="en-US" sz="2400" i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features: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en-US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Codec DAI and PCM configuration </a:t>
            </a:r>
          </a:p>
          <a:p>
            <a:pPr marL="342900" indent="-342900">
              <a:buAutoNum type="arabicParenR"/>
            </a:pPr>
            <a:r>
              <a:rPr lang="en-US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Codec control IO - using </a:t>
            </a:r>
            <a:r>
              <a:rPr lang="en-US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Map API </a:t>
            </a:r>
          </a:p>
          <a:p>
            <a:pPr marL="342900" indent="-342900">
              <a:buAutoNum type="arabicParenR"/>
            </a:pPr>
            <a:r>
              <a:rPr lang="en-US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Mixers and audio controls </a:t>
            </a:r>
          </a:p>
          <a:p>
            <a:pPr marL="342900" indent="-342900">
              <a:buAutoNum type="arabicParenR"/>
            </a:pPr>
            <a:r>
              <a:rPr lang="en-US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Codec audio operations</a:t>
            </a:r>
          </a:p>
          <a:p>
            <a:pPr marL="342900" indent="-342900">
              <a:buAutoNum type="arabicParenR"/>
            </a:pPr>
            <a:r>
              <a:rPr lang="en-US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DAPM description.</a:t>
            </a:r>
          </a:p>
          <a:p>
            <a:pPr marL="342900" indent="-342900">
              <a:buAutoNum type="arabicParenR"/>
            </a:pPr>
            <a:r>
              <a:rPr lang="en-US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DAPM event handler.</a:t>
            </a:r>
            <a:endParaRPr lang="en-US" b="1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152400"/>
            <a:ext cx="80772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ASoC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Codec Class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Driver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e.x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codec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driver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TLV320AIC23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4325" y="1752600"/>
            <a:ext cx="5019675" cy="2705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5867400"/>
            <a:ext cx="5829300" cy="447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1285875"/>
            <a:ext cx="3962400" cy="4124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258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aleem</dc:creator>
  <cp:lastModifiedBy>aleem</cp:lastModifiedBy>
  <cp:revision>61</cp:revision>
  <dcterms:created xsi:type="dcterms:W3CDTF">2014-04-26T04:13:39Z</dcterms:created>
  <dcterms:modified xsi:type="dcterms:W3CDTF">2014-04-27T06:49:17Z</dcterms:modified>
</cp:coreProperties>
</file>