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3.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4.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708" r:id="rId3"/>
    <p:sldMasterId id="2147483736" r:id="rId4"/>
  </p:sldMasterIdLst>
  <p:notesMasterIdLst>
    <p:notesMasterId r:id="rId7"/>
  </p:notesMasterIdLst>
  <p:handoutMasterIdLst>
    <p:handoutMasterId r:id="rId8"/>
  </p:handoutMasterIdLst>
  <p:sldIdLst>
    <p:sldId id="2147480856" r:id="rId5"/>
    <p:sldId id="214748085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09C049-E74A-4B6A-8077-D17A5CE21E28}" v="9" dt="2025-05-27T10:40:39.7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85" autoAdjust="0"/>
    <p:restoredTop sz="94660"/>
  </p:normalViewPr>
  <p:slideViewPr>
    <p:cSldViewPr snapToGrid="0">
      <p:cViewPr varScale="1">
        <p:scale>
          <a:sx n="63" d="100"/>
          <a:sy n="63" d="100"/>
        </p:scale>
        <p:origin x="944" y="32"/>
      </p:cViewPr>
      <p:guideLst/>
    </p:cSldViewPr>
  </p:slideViewPr>
  <p:notesTextViewPr>
    <p:cViewPr>
      <p:scale>
        <a:sx n="3" d="2"/>
        <a:sy n="3" d="2"/>
      </p:scale>
      <p:origin x="0" y="0"/>
    </p:cViewPr>
  </p:notesTextViewPr>
  <p:notesViewPr>
    <p:cSldViewPr snapToGrid="0">
      <p:cViewPr varScale="1">
        <p:scale>
          <a:sx n="84" d="100"/>
          <a:sy n="84" d="100"/>
        </p:scale>
        <p:origin x="39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6/11/relationships/changesInfo" Target="changesInfos/changesInfo1.xml"/><Relationship Id="rId3" Type="http://schemas.openxmlformats.org/officeDocument/2006/relationships/slideMaster" Target="slideMasters/slideMaster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thi, Anshuman" userId="e1f5e9c5-771b-4c2e-a158-38efed2536ec" providerId="ADAL" clId="{B809C049-E74A-4B6A-8077-D17A5CE21E28}"/>
    <pc:docChg chg="undo custSel addSld delSld modSld">
      <pc:chgData name="Sethi, Anshuman" userId="e1f5e9c5-771b-4c2e-a158-38efed2536ec" providerId="ADAL" clId="{B809C049-E74A-4B6A-8077-D17A5CE21E28}" dt="2025-05-27T10:41:10.073" v="162" actId="47"/>
      <pc:docMkLst>
        <pc:docMk/>
      </pc:docMkLst>
      <pc:sldChg chg="modSp add mod">
        <pc:chgData name="Sethi, Anshuman" userId="e1f5e9c5-771b-4c2e-a158-38efed2536ec" providerId="ADAL" clId="{B809C049-E74A-4B6A-8077-D17A5CE21E28}" dt="2025-05-27T10:39:34.621" v="135" actId="20577"/>
        <pc:sldMkLst>
          <pc:docMk/>
          <pc:sldMk cId="2380385307" sldId="260"/>
        </pc:sldMkLst>
        <pc:graphicFrameChg chg="mod modGraphic">
          <ac:chgData name="Sethi, Anshuman" userId="e1f5e9c5-771b-4c2e-a158-38efed2536ec" providerId="ADAL" clId="{B809C049-E74A-4B6A-8077-D17A5CE21E28}" dt="2025-05-27T10:39:34.621" v="135" actId="20577"/>
          <ac:graphicFrameMkLst>
            <pc:docMk/>
            <pc:sldMk cId="2380385307" sldId="260"/>
            <ac:graphicFrameMk id="8" creationId="{01A0FBF8-9D66-7D6E-A856-9CC38300D887}"/>
          </ac:graphicFrameMkLst>
        </pc:graphicFrameChg>
      </pc:sldChg>
      <pc:sldChg chg="modSp add mod">
        <pc:chgData name="Sethi, Anshuman" userId="e1f5e9c5-771b-4c2e-a158-38efed2536ec" providerId="ADAL" clId="{B809C049-E74A-4B6A-8077-D17A5CE21E28}" dt="2025-05-27T10:37:50.053" v="106" actId="20577"/>
        <pc:sldMkLst>
          <pc:docMk/>
          <pc:sldMk cId="2268504072" sldId="264"/>
        </pc:sldMkLst>
        <pc:graphicFrameChg chg="modGraphic">
          <ac:chgData name="Sethi, Anshuman" userId="e1f5e9c5-771b-4c2e-a158-38efed2536ec" providerId="ADAL" clId="{B809C049-E74A-4B6A-8077-D17A5CE21E28}" dt="2025-05-27T10:37:50.053" v="106" actId="20577"/>
          <ac:graphicFrameMkLst>
            <pc:docMk/>
            <pc:sldMk cId="2268504072" sldId="264"/>
            <ac:graphicFrameMk id="8" creationId="{F0FBCD2F-0109-2DA1-E50A-00CCD8F96E69}"/>
          </ac:graphicFrameMkLst>
        </pc:graphicFrameChg>
      </pc:sldChg>
      <pc:sldChg chg="del">
        <pc:chgData name="Sethi, Anshuman" userId="e1f5e9c5-771b-4c2e-a158-38efed2536ec" providerId="ADAL" clId="{B809C049-E74A-4B6A-8077-D17A5CE21E28}" dt="2025-05-27T10:31:47.530" v="0" actId="47"/>
        <pc:sldMkLst>
          <pc:docMk/>
          <pc:sldMk cId="652482712" sldId="429"/>
        </pc:sldMkLst>
      </pc:sldChg>
      <pc:sldChg chg="del">
        <pc:chgData name="Sethi, Anshuman" userId="e1f5e9c5-771b-4c2e-a158-38efed2536ec" providerId="ADAL" clId="{B809C049-E74A-4B6A-8077-D17A5CE21E28}" dt="2025-05-27T10:33:38.182" v="71" actId="47"/>
        <pc:sldMkLst>
          <pc:docMk/>
          <pc:sldMk cId="153359227" sldId="430"/>
        </pc:sldMkLst>
      </pc:sldChg>
      <pc:sldChg chg="del">
        <pc:chgData name="Sethi, Anshuman" userId="e1f5e9c5-771b-4c2e-a158-38efed2536ec" providerId="ADAL" clId="{B809C049-E74A-4B6A-8077-D17A5CE21E28}" dt="2025-05-27T10:31:54.550" v="2" actId="47"/>
        <pc:sldMkLst>
          <pc:docMk/>
          <pc:sldMk cId="4261805502" sldId="2134808441"/>
        </pc:sldMkLst>
      </pc:sldChg>
      <pc:sldChg chg="add">
        <pc:chgData name="Sethi, Anshuman" userId="e1f5e9c5-771b-4c2e-a158-38efed2536ec" providerId="ADAL" clId="{B809C049-E74A-4B6A-8077-D17A5CE21E28}" dt="2025-05-27T10:35:14.273" v="79"/>
        <pc:sldMkLst>
          <pc:docMk/>
          <pc:sldMk cId="0" sldId="2147470756"/>
        </pc:sldMkLst>
      </pc:sldChg>
      <pc:sldChg chg="modSp add del mod">
        <pc:chgData name="Sethi, Anshuman" userId="e1f5e9c5-771b-4c2e-a158-38efed2536ec" providerId="ADAL" clId="{B809C049-E74A-4B6A-8077-D17A5CE21E28}" dt="2025-05-27T10:37:20.300" v="82"/>
        <pc:sldMkLst>
          <pc:docMk/>
          <pc:sldMk cId="87143234" sldId="2147480848"/>
        </pc:sldMkLst>
        <pc:spChg chg="mod">
          <ac:chgData name="Sethi, Anshuman" userId="e1f5e9c5-771b-4c2e-a158-38efed2536ec" providerId="ADAL" clId="{B809C049-E74A-4B6A-8077-D17A5CE21E28}" dt="2025-05-27T10:37:08.351" v="81"/>
          <ac:spMkLst>
            <pc:docMk/>
            <pc:sldMk cId="87143234" sldId="2147480848"/>
            <ac:spMk id="2" creationId="{285AC32C-9C43-4588-8423-A870ADFAD01A}"/>
          </ac:spMkLst>
        </pc:spChg>
        <pc:graphicFrameChg chg="mod">
          <ac:chgData name="Sethi, Anshuman" userId="e1f5e9c5-771b-4c2e-a158-38efed2536ec" providerId="ADAL" clId="{B809C049-E74A-4B6A-8077-D17A5CE21E28}" dt="2025-05-27T10:37:20.300" v="82"/>
          <ac:graphicFrameMkLst>
            <pc:docMk/>
            <pc:sldMk cId="87143234" sldId="2147480848"/>
            <ac:graphicFrameMk id="6" creationId="{40D14530-59EB-4C7A-89CB-4EE55457C914}"/>
          </ac:graphicFrameMkLst>
        </pc:graphicFrameChg>
      </pc:sldChg>
      <pc:sldChg chg="modSp add">
        <pc:chgData name="Sethi, Anshuman" userId="e1f5e9c5-771b-4c2e-a158-38efed2536ec" providerId="ADAL" clId="{B809C049-E74A-4B6A-8077-D17A5CE21E28}" dt="2025-05-27T10:39:53.801" v="136"/>
        <pc:sldMkLst>
          <pc:docMk/>
          <pc:sldMk cId="548644053" sldId="2147480849"/>
        </pc:sldMkLst>
        <pc:graphicFrameChg chg="mod">
          <ac:chgData name="Sethi, Anshuman" userId="e1f5e9c5-771b-4c2e-a158-38efed2536ec" providerId="ADAL" clId="{B809C049-E74A-4B6A-8077-D17A5CE21E28}" dt="2025-05-27T10:39:53.801" v="136"/>
          <ac:graphicFrameMkLst>
            <pc:docMk/>
            <pc:sldMk cId="548644053" sldId="2147480849"/>
            <ac:graphicFrameMk id="6" creationId="{5EEF203B-4B5A-C5FF-8893-FC2057E81E05}"/>
          </ac:graphicFrameMkLst>
        </pc:graphicFrameChg>
      </pc:sldChg>
      <pc:sldChg chg="del">
        <pc:chgData name="Sethi, Anshuman" userId="e1f5e9c5-771b-4c2e-a158-38efed2536ec" providerId="ADAL" clId="{B809C049-E74A-4B6A-8077-D17A5CE21E28}" dt="2025-05-27T10:33:34.296" v="64" actId="47"/>
        <pc:sldMkLst>
          <pc:docMk/>
          <pc:sldMk cId="4000079657" sldId="2147480849"/>
        </pc:sldMkLst>
      </pc:sldChg>
      <pc:sldChg chg="del">
        <pc:chgData name="Sethi, Anshuman" userId="e1f5e9c5-771b-4c2e-a158-38efed2536ec" providerId="ADAL" clId="{B809C049-E74A-4B6A-8077-D17A5CE21E28}" dt="2025-05-27T10:33:37.459" v="68" actId="47"/>
        <pc:sldMkLst>
          <pc:docMk/>
          <pc:sldMk cId="3775575617" sldId="2147480850"/>
        </pc:sldMkLst>
      </pc:sldChg>
      <pc:sldChg chg="modSp add del mod">
        <pc:chgData name="Sethi, Anshuman" userId="e1f5e9c5-771b-4c2e-a158-38efed2536ec" providerId="ADAL" clId="{B809C049-E74A-4B6A-8077-D17A5CE21E28}" dt="2025-05-27T10:40:05.005" v="137" actId="47"/>
        <pc:sldMkLst>
          <pc:docMk/>
          <pc:sldMk cId="3363601845" sldId="2147480852"/>
        </pc:sldMkLst>
        <pc:spChg chg="mod">
          <ac:chgData name="Sethi, Anshuman" userId="e1f5e9c5-771b-4c2e-a158-38efed2536ec" providerId="ADAL" clId="{B809C049-E74A-4B6A-8077-D17A5CE21E28}" dt="2025-05-27T10:33:25.429" v="62" actId="20577"/>
          <ac:spMkLst>
            <pc:docMk/>
            <pc:sldMk cId="3363601845" sldId="2147480852"/>
            <ac:spMk id="2" creationId="{285AC32C-9C43-4588-8423-A870ADFAD01A}"/>
          </ac:spMkLst>
        </pc:spChg>
      </pc:sldChg>
      <pc:sldChg chg="del">
        <pc:chgData name="Sethi, Anshuman" userId="e1f5e9c5-771b-4c2e-a158-38efed2536ec" providerId="ADAL" clId="{B809C049-E74A-4B6A-8077-D17A5CE21E28}" dt="2025-05-27T10:33:37.757" v="69" actId="47"/>
        <pc:sldMkLst>
          <pc:docMk/>
          <pc:sldMk cId="3274020394" sldId="2147480853"/>
        </pc:sldMkLst>
      </pc:sldChg>
      <pc:sldChg chg="modSp add del mod">
        <pc:chgData name="Sethi, Anshuman" userId="e1f5e9c5-771b-4c2e-a158-38efed2536ec" providerId="ADAL" clId="{B809C049-E74A-4B6A-8077-D17A5CE21E28}" dt="2025-05-27T10:33:49.951" v="78" actId="20577"/>
        <pc:sldMkLst>
          <pc:docMk/>
          <pc:sldMk cId="3674718431" sldId="2147480854"/>
        </pc:sldMkLst>
        <pc:spChg chg="mod">
          <ac:chgData name="Sethi, Anshuman" userId="e1f5e9c5-771b-4c2e-a158-38efed2536ec" providerId="ADAL" clId="{B809C049-E74A-4B6A-8077-D17A5CE21E28}" dt="2025-05-27T10:33:49.951" v="78" actId="20577"/>
          <ac:spMkLst>
            <pc:docMk/>
            <pc:sldMk cId="3674718431" sldId="2147480854"/>
            <ac:spMk id="2" creationId="{285AC32C-9C43-4588-8423-A870ADFAD01A}"/>
          </ac:spMkLst>
        </pc:spChg>
      </pc:sldChg>
      <pc:sldChg chg="addSp delSp modSp add del mod">
        <pc:chgData name="Sethi, Anshuman" userId="e1f5e9c5-771b-4c2e-a158-38efed2536ec" providerId="ADAL" clId="{B809C049-E74A-4B6A-8077-D17A5CE21E28}" dt="2025-05-27T10:41:10.073" v="162" actId="47"/>
        <pc:sldMkLst>
          <pc:docMk/>
          <pc:sldMk cId="2101442458" sldId="2147480855"/>
        </pc:sldMkLst>
        <pc:spChg chg="mod">
          <ac:chgData name="Sethi, Anshuman" userId="e1f5e9c5-771b-4c2e-a158-38efed2536ec" providerId="ADAL" clId="{B809C049-E74A-4B6A-8077-D17A5CE21E28}" dt="2025-05-27T10:40:24.107" v="143" actId="20577"/>
          <ac:spMkLst>
            <pc:docMk/>
            <pc:sldMk cId="2101442458" sldId="2147480855"/>
            <ac:spMk id="2" creationId="{AA4F62F4-2707-83F6-CD46-35319946F3F5}"/>
          </ac:spMkLst>
        </pc:spChg>
        <pc:spChg chg="add del mod">
          <ac:chgData name="Sethi, Anshuman" userId="e1f5e9c5-771b-4c2e-a158-38efed2536ec" providerId="ADAL" clId="{B809C049-E74A-4B6A-8077-D17A5CE21E28}" dt="2025-05-27T10:40:58.444" v="161" actId="478"/>
          <ac:spMkLst>
            <pc:docMk/>
            <pc:sldMk cId="2101442458" sldId="2147480855"/>
            <ac:spMk id="3" creationId="{588FA5D0-386C-0DEB-9272-E425A7A49EED}"/>
          </ac:spMkLst>
        </pc:spChg>
        <pc:graphicFrameChg chg="modGraphic">
          <ac:chgData name="Sethi, Anshuman" userId="e1f5e9c5-771b-4c2e-a158-38efed2536ec" providerId="ADAL" clId="{B809C049-E74A-4B6A-8077-D17A5CE21E28}" dt="2025-05-27T10:40:51.981" v="160" actId="6549"/>
          <ac:graphicFrameMkLst>
            <pc:docMk/>
            <pc:sldMk cId="2101442458" sldId="2147480855"/>
            <ac:graphicFrameMk id="6" creationId="{7A775A90-7AB7-458D-3F4E-59E69459C004}"/>
          </ac:graphicFrameMkLst>
        </pc:graphicFrameChg>
      </pc:sldChg>
      <pc:sldChg chg="del">
        <pc:chgData name="Sethi, Anshuman" userId="e1f5e9c5-771b-4c2e-a158-38efed2536ec" providerId="ADAL" clId="{B809C049-E74A-4B6A-8077-D17A5CE21E28}" dt="2025-05-27T10:33:36.322" v="65" actId="47"/>
        <pc:sldMkLst>
          <pc:docMk/>
          <pc:sldMk cId="4280309468" sldId="2147480855"/>
        </pc:sldMkLst>
      </pc:sldChg>
      <pc:sldChg chg="del">
        <pc:chgData name="Sethi, Anshuman" userId="e1f5e9c5-771b-4c2e-a158-38efed2536ec" providerId="ADAL" clId="{B809C049-E74A-4B6A-8077-D17A5CE21E28}" dt="2025-05-27T10:33:36.934" v="66" actId="47"/>
        <pc:sldMkLst>
          <pc:docMk/>
          <pc:sldMk cId="3296194644" sldId="2147480856"/>
        </pc:sldMkLst>
      </pc:sldChg>
      <pc:sldChg chg="del">
        <pc:chgData name="Sethi, Anshuman" userId="e1f5e9c5-771b-4c2e-a158-38efed2536ec" providerId="ADAL" clId="{B809C049-E74A-4B6A-8077-D17A5CE21E28}" dt="2025-05-27T10:33:37.250" v="67" actId="47"/>
        <pc:sldMkLst>
          <pc:docMk/>
          <pc:sldMk cId="2666051563" sldId="2147480857"/>
        </pc:sldMkLst>
      </pc:sldChg>
      <pc:sldChg chg="del">
        <pc:chgData name="Sethi, Anshuman" userId="e1f5e9c5-771b-4c2e-a158-38efed2536ec" providerId="ADAL" clId="{B809C049-E74A-4B6A-8077-D17A5CE21E28}" dt="2025-05-27T10:33:37.931" v="70" actId="47"/>
        <pc:sldMkLst>
          <pc:docMk/>
          <pc:sldMk cId="2530937057" sldId="2147480858"/>
        </pc:sldMkLst>
      </pc:sldChg>
      <pc:sldChg chg="del">
        <pc:chgData name="Sethi, Anshuman" userId="e1f5e9c5-771b-4c2e-a158-38efed2536ec" providerId="ADAL" clId="{B809C049-E74A-4B6A-8077-D17A5CE21E28}" dt="2025-05-27T10:31:58.585" v="6" actId="47"/>
        <pc:sldMkLst>
          <pc:docMk/>
          <pc:sldMk cId="517155690" sldId="2147480859"/>
        </pc:sldMkLst>
      </pc:sldChg>
      <pc:sldChg chg="modSp add del mod">
        <pc:chgData name="Sethi, Anshuman" userId="e1f5e9c5-771b-4c2e-a158-38efed2536ec" providerId="ADAL" clId="{B809C049-E74A-4B6A-8077-D17A5CE21E28}" dt="2025-05-27T10:37:28.119" v="83" actId="47"/>
        <pc:sldMkLst>
          <pc:docMk/>
          <pc:sldMk cId="1607729423" sldId="2147480859"/>
        </pc:sldMkLst>
        <pc:spChg chg="mod">
          <ac:chgData name="Sethi, Anshuman" userId="e1f5e9c5-771b-4c2e-a158-38efed2536ec" providerId="ADAL" clId="{B809C049-E74A-4B6A-8077-D17A5CE21E28}" dt="2025-05-27T10:32:47.805" v="25" actId="20577"/>
          <ac:spMkLst>
            <pc:docMk/>
            <pc:sldMk cId="1607729423" sldId="2147480859"/>
            <ac:spMk id="2" creationId="{05C17A72-FDEF-746D-D3CC-454F3517CB0B}"/>
          </ac:spMkLst>
        </pc:spChg>
        <pc:graphicFrameChg chg="modGraphic">
          <ac:chgData name="Sethi, Anshuman" userId="e1f5e9c5-771b-4c2e-a158-38efed2536ec" providerId="ADAL" clId="{B809C049-E74A-4B6A-8077-D17A5CE21E28}" dt="2025-05-27T10:33:11.802" v="59" actId="20577"/>
          <ac:graphicFrameMkLst>
            <pc:docMk/>
            <pc:sldMk cId="1607729423" sldId="2147480859"/>
            <ac:graphicFrameMk id="3" creationId="{DE191E04-E13C-FA7D-9C0D-70129FED7D16}"/>
          </ac:graphicFrameMkLst>
        </pc:graphicFrameChg>
      </pc:sldChg>
      <pc:sldChg chg="del">
        <pc:chgData name="Sethi, Anshuman" userId="e1f5e9c5-771b-4c2e-a158-38efed2536ec" providerId="ADAL" clId="{B809C049-E74A-4B6A-8077-D17A5CE21E28}" dt="2025-05-27T10:31:55.008" v="3" actId="47"/>
        <pc:sldMkLst>
          <pc:docMk/>
          <pc:sldMk cId="1162294485" sldId="2147480860"/>
        </pc:sldMkLst>
      </pc:sldChg>
      <pc:sldChg chg="del">
        <pc:chgData name="Sethi, Anshuman" userId="e1f5e9c5-771b-4c2e-a158-38efed2536ec" providerId="ADAL" clId="{B809C049-E74A-4B6A-8077-D17A5CE21E28}" dt="2025-05-27T10:31:55.679" v="4" actId="47"/>
        <pc:sldMkLst>
          <pc:docMk/>
          <pc:sldMk cId="160487512" sldId="2147480861"/>
        </pc:sldMkLst>
      </pc:sldChg>
      <pc:sldChg chg="del">
        <pc:chgData name="Sethi, Anshuman" userId="e1f5e9c5-771b-4c2e-a158-38efed2536ec" providerId="ADAL" clId="{B809C049-E74A-4B6A-8077-D17A5CE21E28}" dt="2025-05-27T10:31:56.548" v="5" actId="47"/>
        <pc:sldMkLst>
          <pc:docMk/>
          <pc:sldMk cId="3106484329" sldId="214748086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45DB56C-28E3-72E0-AAE9-BDCC8751821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C35777D3-DE28-02B8-17FB-B179BD213DE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EABB618-08BB-4CFC-8698-FB77D50911AC}" type="datetimeFigureOut">
              <a:rPr lang="en-IN" smtClean="0"/>
              <a:t>02-06-2025</a:t>
            </a:fld>
            <a:endParaRPr lang="en-IN"/>
          </a:p>
        </p:txBody>
      </p:sp>
      <p:sp>
        <p:nvSpPr>
          <p:cNvPr id="4" name="Footer Placeholder 3">
            <a:extLst>
              <a:ext uri="{FF2B5EF4-FFF2-40B4-BE49-F238E27FC236}">
                <a16:creationId xmlns:a16="http://schemas.microsoft.com/office/drawing/2014/main" id="{22849023-9D4B-B748-91DC-36AA750F28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CC8469A6-A76F-FAC3-CFB5-E88CAD89F7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C2D438-BE3F-4818-92CF-7364D31B7EBC}" type="slidenum">
              <a:rPr lang="en-IN" smtClean="0"/>
              <a:t>‹#›</a:t>
            </a:fld>
            <a:endParaRPr lang="en-IN"/>
          </a:p>
        </p:txBody>
      </p:sp>
    </p:spTree>
    <p:extLst>
      <p:ext uri="{BB962C8B-B14F-4D97-AF65-F5344CB8AC3E}">
        <p14:creationId xmlns:p14="http://schemas.microsoft.com/office/powerpoint/2010/main" val="432576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9A723-B89D-4A89-BC11-FBDD4B8DB21E}" type="datetimeFigureOut">
              <a:rPr lang="en-IN" smtClean="0"/>
              <a:t>02-06-2025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6A9B01-3F1C-4904-9D51-0FD295A481ED}" type="slidenum">
              <a:rPr lang="en-IN" smtClean="0"/>
              <a:t>‹#›</a:t>
            </a:fld>
            <a:endParaRPr lang="en-IN"/>
          </a:p>
        </p:txBody>
      </p:sp>
    </p:spTree>
    <p:extLst>
      <p:ext uri="{BB962C8B-B14F-4D97-AF65-F5344CB8AC3E}">
        <p14:creationId xmlns:p14="http://schemas.microsoft.com/office/powerpoint/2010/main" val="1828032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emf"/></Relationships>
</file>

<file path=ppt/slideLayouts/_rels/slideLayout17.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www.twitter.com/capgemini" TargetMode="External"/><Relationship Id="rId13" Type="http://schemas.microsoft.com/office/2007/relationships/hdphoto" Target="../media/hdphoto4.wdp"/><Relationship Id="rId3" Type="http://schemas.openxmlformats.org/officeDocument/2006/relationships/image" Target="../media/image10.png"/><Relationship Id="rId7" Type="http://schemas.microsoft.com/office/2007/relationships/hdphoto" Target="../media/hdphoto2.wdp"/><Relationship Id="rId12" Type="http://schemas.openxmlformats.org/officeDocument/2006/relationships/image" Target="../media/image13.png"/><Relationship Id="rId2" Type="http://schemas.openxmlformats.org/officeDocument/2006/relationships/hyperlink" Target="http://www.linkedin.com/company/capgemini" TargetMode="External"/><Relationship Id="rId16" Type="http://schemas.microsoft.com/office/2007/relationships/hdphoto" Target="../media/hdphoto5.wdp"/><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hyperlink" Target="http://www.youtube.com/capgeminimedia" TargetMode="External"/><Relationship Id="rId5" Type="http://schemas.openxmlformats.org/officeDocument/2006/relationships/hyperlink" Target="http://www.slideshare.net/capgemini" TargetMode="External"/><Relationship Id="rId15" Type="http://schemas.openxmlformats.org/officeDocument/2006/relationships/image" Target="../media/image14.png"/><Relationship Id="rId10" Type="http://schemas.microsoft.com/office/2007/relationships/hdphoto" Target="../media/hdphoto3.wdp"/><Relationship Id="rId4" Type="http://schemas.microsoft.com/office/2007/relationships/hdphoto" Target="../media/hdphoto1.wdp"/><Relationship Id="rId9" Type="http://schemas.openxmlformats.org/officeDocument/2006/relationships/image" Target="../media/image12.png"/><Relationship Id="rId14" Type="http://schemas.openxmlformats.org/officeDocument/2006/relationships/hyperlink" Target="http://www.facebook.com/capgemini"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2.xml"/><Relationship Id="rId1" Type="http://schemas.openxmlformats.org/officeDocument/2006/relationships/tags" Target="../tags/tag12.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image" Target="../media/image1.emf"/></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2.xml"/><Relationship Id="rId1" Type="http://schemas.openxmlformats.org/officeDocument/2006/relationships/tags" Target="../tags/tag13.xml"/><Relationship Id="rId4" Type="http://schemas.openxmlformats.org/officeDocument/2006/relationships/image" Target="../media/image1.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2.xml"/><Relationship Id="rId1" Type="http://schemas.openxmlformats.org/officeDocument/2006/relationships/tags" Target="../tags/tag14.xml"/><Relationship Id="rId4" Type="http://schemas.openxmlformats.org/officeDocument/2006/relationships/image" Target="../media/image1.emf"/></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7.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www.youtube.com/capgeminimedia" TargetMode="External"/><Relationship Id="rId3" Type="http://schemas.openxmlformats.org/officeDocument/2006/relationships/tags" Target="../tags/tag17.xml"/><Relationship Id="rId7" Type="http://schemas.openxmlformats.org/officeDocument/2006/relationships/hyperlink" Target="http://www.linkedin.com/company/capgemini" TargetMode="External"/><Relationship Id="rId12" Type="http://schemas.openxmlformats.org/officeDocument/2006/relationships/image" Target="../media/image7.png"/><Relationship Id="rId17" Type="http://schemas.openxmlformats.org/officeDocument/2006/relationships/image" Target="../media/image15.png"/><Relationship Id="rId2" Type="http://schemas.openxmlformats.org/officeDocument/2006/relationships/tags" Target="../tags/tag16.xml"/><Relationship Id="rId16" Type="http://schemas.openxmlformats.org/officeDocument/2006/relationships/image" Target="../media/image9.png"/><Relationship Id="rId1" Type="http://schemas.openxmlformats.org/officeDocument/2006/relationships/tags" Target="../tags/tag15.xml"/><Relationship Id="rId6" Type="http://schemas.openxmlformats.org/officeDocument/2006/relationships/image" Target="../media/image18.png"/><Relationship Id="rId11" Type="http://schemas.openxmlformats.org/officeDocument/2006/relationships/hyperlink" Target="http://www.twitter.com/capgemini" TargetMode="External"/><Relationship Id="rId5" Type="http://schemas.openxmlformats.org/officeDocument/2006/relationships/slideMaster" Target="../slideMasters/slideMaster2.xml"/><Relationship Id="rId15" Type="http://schemas.openxmlformats.org/officeDocument/2006/relationships/hyperlink" Target="http://www.facebook.com/capgemini" TargetMode="External"/><Relationship Id="rId10" Type="http://schemas.openxmlformats.org/officeDocument/2006/relationships/image" Target="../media/image6.png"/><Relationship Id="rId4" Type="http://schemas.openxmlformats.org/officeDocument/2006/relationships/tags" Target="../tags/tag18.xml"/><Relationship Id="rId9" Type="http://schemas.openxmlformats.org/officeDocument/2006/relationships/hyperlink" Target="http://www.slideshare.net/capgemini" TargetMode="External"/><Relationship Id="rId1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2.xml"/><Relationship Id="rId1" Type="http://schemas.openxmlformats.org/officeDocument/2006/relationships/tags" Target="../tags/tag19.xml"/><Relationship Id="rId4" Type="http://schemas.openxmlformats.org/officeDocument/2006/relationships/image" Target="../media/image1.emf"/></Relationships>
</file>

<file path=ppt/slideLayouts/_rels/slideLayout4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2.xml"/><Relationship Id="rId1" Type="http://schemas.openxmlformats.org/officeDocument/2006/relationships/tags" Target="../tags/tag20.xml"/><Relationship Id="rId4" Type="http://schemas.openxmlformats.org/officeDocument/2006/relationships/image" Target="../media/image1.emf"/></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Master" Target="../slideMasters/slideMaster2.xml"/><Relationship Id="rId5" Type="http://schemas.openxmlformats.org/officeDocument/2006/relationships/image" Target="../media/image22.png"/><Relationship Id="rId4" Type="http://schemas.openxmlformats.org/officeDocument/2006/relationships/image" Target="../media/image21.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3.xml"/><Relationship Id="rId1" Type="http://schemas.openxmlformats.org/officeDocument/2006/relationships/tags" Target="../tags/tag22.xml"/><Relationship Id="rId4" Type="http://schemas.openxmlformats.org/officeDocument/2006/relationships/image" Target="../media/image1.emf"/></Relationships>
</file>

<file path=ppt/slideLayouts/_rels/slideLayout5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3.xml"/><Relationship Id="rId1" Type="http://schemas.openxmlformats.org/officeDocument/2006/relationships/tags" Target="../tags/tag23.xml"/><Relationship Id="rId4" Type="http://schemas.openxmlformats.org/officeDocument/2006/relationships/image" Target="../media/image1.emf"/></Relationships>
</file>

<file path=ppt/slideLayouts/_rels/slideLayout5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3.xml"/><Relationship Id="rId1" Type="http://schemas.openxmlformats.org/officeDocument/2006/relationships/tags" Target="../tags/tag24.xml"/><Relationship Id="rId4" Type="http://schemas.openxmlformats.org/officeDocument/2006/relationships/image" Target="../media/image1.emf"/></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7.png"/><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66.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www.youtube.com/capgeminimedia" TargetMode="External"/><Relationship Id="rId3" Type="http://schemas.openxmlformats.org/officeDocument/2006/relationships/tags" Target="../tags/tag27.xml"/><Relationship Id="rId7" Type="http://schemas.openxmlformats.org/officeDocument/2006/relationships/hyperlink" Target="http://www.linkedin.com/company/capgemini" TargetMode="External"/><Relationship Id="rId12" Type="http://schemas.openxmlformats.org/officeDocument/2006/relationships/image" Target="../media/image7.png"/><Relationship Id="rId17" Type="http://schemas.openxmlformats.org/officeDocument/2006/relationships/image" Target="../media/image15.png"/><Relationship Id="rId2" Type="http://schemas.openxmlformats.org/officeDocument/2006/relationships/tags" Target="../tags/tag26.xml"/><Relationship Id="rId16" Type="http://schemas.openxmlformats.org/officeDocument/2006/relationships/image" Target="../media/image9.png"/><Relationship Id="rId1" Type="http://schemas.openxmlformats.org/officeDocument/2006/relationships/tags" Target="../tags/tag25.xml"/><Relationship Id="rId6" Type="http://schemas.openxmlformats.org/officeDocument/2006/relationships/image" Target="../media/image18.png"/><Relationship Id="rId11" Type="http://schemas.openxmlformats.org/officeDocument/2006/relationships/hyperlink" Target="http://www.twitter.com/capgemini" TargetMode="External"/><Relationship Id="rId5" Type="http://schemas.openxmlformats.org/officeDocument/2006/relationships/slideMaster" Target="../slideMasters/slideMaster3.xml"/><Relationship Id="rId15" Type="http://schemas.openxmlformats.org/officeDocument/2006/relationships/hyperlink" Target="http://www.facebook.com/capgemini" TargetMode="External"/><Relationship Id="rId10" Type="http://schemas.openxmlformats.org/officeDocument/2006/relationships/image" Target="../media/image6.png"/><Relationship Id="rId4" Type="http://schemas.openxmlformats.org/officeDocument/2006/relationships/tags" Target="../tags/tag28.xml"/><Relationship Id="rId9" Type="http://schemas.openxmlformats.org/officeDocument/2006/relationships/hyperlink" Target="http://www.slideshare.net/capgemini" TargetMode="External"/><Relationship Id="rId14" Type="http://schemas.openxmlformats.org/officeDocument/2006/relationships/image" Target="../media/image8.png"/></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3.xml"/><Relationship Id="rId1" Type="http://schemas.openxmlformats.org/officeDocument/2006/relationships/tags" Target="../tags/tag29.xml"/><Relationship Id="rId4" Type="http://schemas.openxmlformats.org/officeDocument/2006/relationships/image" Target="../media/image1.emf"/></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3.xml"/><Relationship Id="rId1" Type="http://schemas.openxmlformats.org/officeDocument/2006/relationships/tags" Target="../tags/tag30.xml"/><Relationship Id="rId4" Type="http://schemas.openxmlformats.org/officeDocument/2006/relationships/image" Target="../media/image1.emf"/></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5.jpeg"/><Relationship Id="rId1" Type="http://schemas.openxmlformats.org/officeDocument/2006/relationships/slideMaster" Target="../slideMasters/slideMaster3.xml"/><Relationship Id="rId5" Type="http://schemas.openxmlformats.org/officeDocument/2006/relationships/image" Target="../media/image22.png"/><Relationship Id="rId4" Type="http://schemas.openxmlformats.org/officeDocument/2006/relationships/image" Target="../media/image21.pn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4.xml"/><Relationship Id="rId1" Type="http://schemas.openxmlformats.org/officeDocument/2006/relationships/tags" Target="../tags/tag32.xml"/><Relationship Id="rId5" Type="http://schemas.openxmlformats.org/officeDocument/2006/relationships/image" Target="../media/image2.png"/><Relationship Id="rId4" Type="http://schemas.openxmlformats.org/officeDocument/2006/relationships/image" Target="../media/image1.emf"/></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4.xml"/><Relationship Id="rId1" Type="http://schemas.openxmlformats.org/officeDocument/2006/relationships/tags" Target="../tags/tag33.x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7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4.xml"/><Relationship Id="rId1" Type="http://schemas.openxmlformats.org/officeDocument/2006/relationships/tags" Target="../tags/tag34.xml"/><Relationship Id="rId5" Type="http://schemas.openxmlformats.org/officeDocument/2006/relationships/image" Target="../media/image2.png"/><Relationship Id="rId4" Type="http://schemas.openxmlformats.org/officeDocument/2006/relationships/image" Target="../media/image1.emf"/></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4.xml"/><Relationship Id="rId1" Type="http://schemas.openxmlformats.org/officeDocument/2006/relationships/tags" Target="../tags/tag35.xml"/><Relationship Id="rId4" Type="http://schemas.openxmlformats.org/officeDocument/2006/relationships/image" Target="../media/image1.emf"/></Relationships>
</file>

<file path=ppt/slideLayouts/_rels/slideLayout8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4.xml"/><Relationship Id="rId1" Type="http://schemas.openxmlformats.org/officeDocument/2006/relationships/tags" Target="../tags/tag36.xml"/><Relationship Id="rId4" Type="http://schemas.openxmlformats.org/officeDocument/2006/relationships/image" Target="../media/image1.emf"/></Relationships>
</file>

<file path=ppt/slideLayouts/_rels/slideLayout8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4.xml"/><Relationship Id="rId1" Type="http://schemas.openxmlformats.org/officeDocument/2006/relationships/tags" Target="../tags/tag37.xml"/><Relationship Id="rId4" Type="http://schemas.openxmlformats.org/officeDocument/2006/relationships/image" Target="../media/image1.emf"/></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4.xml"/><Relationship Id="rId1" Type="http://schemas.openxmlformats.org/officeDocument/2006/relationships/tags" Target="../tags/tag38.xml"/><Relationship Id="rId4" Type="http://schemas.openxmlformats.org/officeDocument/2006/relationships/image" Target="../media/image1.emf"/></Relationships>
</file>

<file path=ppt/slideLayouts/_rels/slideLayout8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4.xml"/><Relationship Id="rId1" Type="http://schemas.openxmlformats.org/officeDocument/2006/relationships/tags" Target="../tags/tag39.xml"/><Relationship Id="rId4" Type="http://schemas.openxmlformats.org/officeDocument/2006/relationships/image" Target="../media/image1.emf"/></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4.xml"/><Relationship Id="rId1" Type="http://schemas.openxmlformats.org/officeDocument/2006/relationships/tags" Target="../tags/tag40.xml"/><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90.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91.xml.rels><?xml version="1.0" encoding="UTF-8" standalone="yes"?>
<Relationships xmlns="http://schemas.openxmlformats.org/package/2006/relationships"><Relationship Id="rId8" Type="http://schemas.openxmlformats.org/officeDocument/2006/relationships/hyperlink" Target="http://www.twitter.com/capgemini" TargetMode="External"/><Relationship Id="rId13" Type="http://schemas.microsoft.com/office/2007/relationships/hdphoto" Target="../media/hdphoto4.wdp"/><Relationship Id="rId3" Type="http://schemas.openxmlformats.org/officeDocument/2006/relationships/image" Target="../media/image10.png"/><Relationship Id="rId7" Type="http://schemas.microsoft.com/office/2007/relationships/hdphoto" Target="../media/hdphoto2.wdp"/><Relationship Id="rId12" Type="http://schemas.openxmlformats.org/officeDocument/2006/relationships/image" Target="../media/image13.png"/><Relationship Id="rId2" Type="http://schemas.openxmlformats.org/officeDocument/2006/relationships/hyperlink" Target="http://www.linkedin.com/company/capgemini" TargetMode="External"/><Relationship Id="rId16" Type="http://schemas.microsoft.com/office/2007/relationships/hdphoto" Target="../media/hdphoto5.wdp"/><Relationship Id="rId1" Type="http://schemas.openxmlformats.org/officeDocument/2006/relationships/slideMaster" Target="../slideMasters/slideMaster4.xml"/><Relationship Id="rId6" Type="http://schemas.openxmlformats.org/officeDocument/2006/relationships/image" Target="../media/image11.png"/><Relationship Id="rId11" Type="http://schemas.openxmlformats.org/officeDocument/2006/relationships/hyperlink" Target="http://www.youtube.com/capgeminimedia" TargetMode="External"/><Relationship Id="rId5" Type="http://schemas.openxmlformats.org/officeDocument/2006/relationships/hyperlink" Target="http://www.slideshare.net/capgemini" TargetMode="External"/><Relationship Id="rId15" Type="http://schemas.openxmlformats.org/officeDocument/2006/relationships/image" Target="../media/image14.png"/><Relationship Id="rId10" Type="http://schemas.microsoft.com/office/2007/relationships/hdphoto" Target="../media/hdphoto3.wdp"/><Relationship Id="rId4" Type="http://schemas.microsoft.com/office/2007/relationships/hdphoto" Target="../media/hdphoto1.wdp"/><Relationship Id="rId9" Type="http://schemas.openxmlformats.org/officeDocument/2006/relationships/image" Target="../media/image12.png"/><Relationship Id="rId14" Type="http://schemas.openxmlformats.org/officeDocument/2006/relationships/hyperlink" Target="http://www.facebook.com/capgemini" TargetMode="Externa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1">
    <p:bg>
      <p:bgPr>
        <a:solidFill>
          <a:schemeClr val="bg2"/>
        </a:solidFill>
        <a:effectLst/>
      </p:bgPr>
    </p:bg>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8B5F77E1-A90A-4D54-B022-9C5E9B57DFA9}"/>
              </a:ext>
            </a:extLst>
          </p:cNvPr>
          <p:cNvGrpSpPr/>
          <p:nvPr userDrawn="1"/>
        </p:nvGrpSpPr>
        <p:grpSpPr>
          <a:xfrm>
            <a:off x="1" y="-55534"/>
            <a:ext cx="13296799" cy="5428750"/>
            <a:chOff x="1" y="-55534"/>
            <a:chExt cx="12215999" cy="5173384"/>
          </a:xfrm>
        </p:grpSpPr>
        <p:sp>
          <p:nvSpPr>
            <p:cNvPr id="13" name="Forme libre : forme 12">
              <a:extLst>
                <a:ext uri="{FF2B5EF4-FFF2-40B4-BE49-F238E27FC236}">
                  <a16:creationId xmlns:a16="http://schemas.microsoft.com/office/drawing/2014/main" id="{89968303-ACAB-46E2-9ADA-FFEAE7DD34FF}"/>
                </a:ext>
              </a:extLst>
            </p:cNvPr>
            <p:cNvSpPr/>
            <p:nvPr userDrawn="1"/>
          </p:nvSpPr>
          <p:spPr>
            <a:xfrm rot="10800000" flipH="1">
              <a:off x="1" y="-32385"/>
              <a:ext cx="5332542" cy="3858339"/>
            </a:xfrm>
            <a:custGeom>
              <a:avLst/>
              <a:gdLst>
                <a:gd name="connsiteX0" fmla="*/ 2180368 w 2314575"/>
                <a:gd name="connsiteY0" fmla="*/ 675704 h 1685925"/>
                <a:gd name="connsiteX1" fmla="*/ 7144 w 2314575"/>
                <a:gd name="connsiteY1" fmla="*/ 84011 h 1685925"/>
                <a:gd name="connsiteX2" fmla="*/ 7144 w 2314575"/>
                <a:gd name="connsiteY2" fmla="*/ 1622204 h 1685925"/>
                <a:gd name="connsiteX3" fmla="*/ 29813 w 2314575"/>
                <a:gd name="connsiteY3" fmla="*/ 1681544 h 1685925"/>
                <a:gd name="connsiteX4" fmla="*/ 2086261 w 2314575"/>
                <a:gd name="connsiteY4" fmla="*/ 1681544 h 1685925"/>
                <a:gd name="connsiteX5" fmla="*/ 2180368 w 2314575"/>
                <a:gd name="connsiteY5" fmla="*/ 675704 h 1685925"/>
                <a:gd name="connsiteX0" fmla="*/ 2173224 w 2307237"/>
                <a:gd name="connsiteY0" fmla="*/ 668561 h 1674401"/>
                <a:gd name="connsiteX1" fmla="*/ 0 w 2307237"/>
                <a:gd name="connsiteY1" fmla="*/ 76868 h 1674401"/>
                <a:gd name="connsiteX2" fmla="*/ 0 w 2307237"/>
                <a:gd name="connsiteY2" fmla="*/ 1615061 h 1674401"/>
                <a:gd name="connsiteX3" fmla="*/ 2637 w 2307237"/>
                <a:gd name="connsiteY3" fmla="*/ 1664385 h 1674401"/>
                <a:gd name="connsiteX4" fmla="*/ 2079117 w 2307237"/>
                <a:gd name="connsiteY4" fmla="*/ 1674401 h 1674401"/>
                <a:gd name="connsiteX5" fmla="*/ 2173224 w 2307237"/>
                <a:gd name="connsiteY5" fmla="*/ 668561 h 1674401"/>
                <a:gd name="connsiteX0" fmla="*/ 2173224 w 2307237"/>
                <a:gd name="connsiteY0" fmla="*/ 668561 h 1669393"/>
                <a:gd name="connsiteX1" fmla="*/ 0 w 2307237"/>
                <a:gd name="connsiteY1" fmla="*/ 76868 h 1669393"/>
                <a:gd name="connsiteX2" fmla="*/ 0 w 2307237"/>
                <a:gd name="connsiteY2" fmla="*/ 1615061 h 1669393"/>
                <a:gd name="connsiteX3" fmla="*/ 2637 w 2307237"/>
                <a:gd name="connsiteY3" fmla="*/ 1664385 h 1669393"/>
                <a:gd name="connsiteX4" fmla="*/ 2079117 w 2307237"/>
                <a:gd name="connsiteY4" fmla="*/ 1669393 h 1669393"/>
                <a:gd name="connsiteX5" fmla="*/ 2173224 w 2307237"/>
                <a:gd name="connsiteY5" fmla="*/ 668561 h 1669393"/>
                <a:gd name="connsiteX0" fmla="*/ 2173869 w 2307882"/>
                <a:gd name="connsiteY0" fmla="*/ 668561 h 1669393"/>
                <a:gd name="connsiteX1" fmla="*/ 645 w 2307882"/>
                <a:gd name="connsiteY1" fmla="*/ 76868 h 1669393"/>
                <a:gd name="connsiteX2" fmla="*/ 645 w 2307882"/>
                <a:gd name="connsiteY2" fmla="*/ 1615061 h 1669393"/>
                <a:gd name="connsiteX3" fmla="*/ 3282 w 2307882"/>
                <a:gd name="connsiteY3" fmla="*/ 1664385 h 1669393"/>
                <a:gd name="connsiteX4" fmla="*/ 2079762 w 2307882"/>
                <a:gd name="connsiteY4" fmla="*/ 1669393 h 1669393"/>
                <a:gd name="connsiteX5" fmla="*/ 2173869 w 2307882"/>
                <a:gd name="connsiteY5" fmla="*/ 668561 h 1669393"/>
                <a:gd name="connsiteX0" fmla="*/ 2173224 w 2307237"/>
                <a:gd name="connsiteY0" fmla="*/ 668561 h 1669393"/>
                <a:gd name="connsiteX1" fmla="*/ 0 w 2307237"/>
                <a:gd name="connsiteY1" fmla="*/ 76868 h 1669393"/>
                <a:gd name="connsiteX2" fmla="*/ 0 w 2307237"/>
                <a:gd name="connsiteY2" fmla="*/ 1615061 h 1669393"/>
                <a:gd name="connsiteX3" fmla="*/ 2637 w 2307237"/>
                <a:gd name="connsiteY3" fmla="*/ 1664385 h 1669393"/>
                <a:gd name="connsiteX4" fmla="*/ 2079117 w 2307237"/>
                <a:gd name="connsiteY4" fmla="*/ 1669393 h 1669393"/>
                <a:gd name="connsiteX5" fmla="*/ 2173224 w 2307237"/>
                <a:gd name="connsiteY5" fmla="*/ 668561 h 1669393"/>
                <a:gd name="connsiteX0" fmla="*/ 2173691 w 2307704"/>
                <a:gd name="connsiteY0" fmla="*/ 668561 h 1669393"/>
                <a:gd name="connsiteX1" fmla="*/ 467 w 2307704"/>
                <a:gd name="connsiteY1" fmla="*/ 76868 h 1669393"/>
                <a:gd name="connsiteX2" fmla="*/ 467 w 2307704"/>
                <a:gd name="connsiteY2" fmla="*/ 1615061 h 1669393"/>
                <a:gd name="connsiteX3" fmla="*/ 470 w 2307704"/>
                <a:gd name="connsiteY3" fmla="*/ 1664385 h 1669393"/>
                <a:gd name="connsiteX4" fmla="*/ 2079584 w 2307704"/>
                <a:gd name="connsiteY4" fmla="*/ 1669393 h 1669393"/>
                <a:gd name="connsiteX5" fmla="*/ 2173691 w 2307704"/>
                <a:gd name="connsiteY5" fmla="*/ 668561 h 1669393"/>
                <a:gd name="connsiteX0" fmla="*/ 2173288 w 2307301"/>
                <a:gd name="connsiteY0" fmla="*/ 668561 h 1669393"/>
                <a:gd name="connsiteX1" fmla="*/ 64 w 2307301"/>
                <a:gd name="connsiteY1" fmla="*/ 76868 h 1669393"/>
                <a:gd name="connsiteX2" fmla="*/ 64 w 2307301"/>
                <a:gd name="connsiteY2" fmla="*/ 1615061 h 1669393"/>
                <a:gd name="connsiteX3" fmla="*/ 67 w 2307301"/>
                <a:gd name="connsiteY3" fmla="*/ 1664385 h 1669393"/>
                <a:gd name="connsiteX4" fmla="*/ 2079181 w 2307301"/>
                <a:gd name="connsiteY4" fmla="*/ 1669393 h 1669393"/>
                <a:gd name="connsiteX5" fmla="*/ 2173288 w 2307301"/>
                <a:gd name="connsiteY5" fmla="*/ 668561 h 1669393"/>
                <a:gd name="connsiteX0" fmla="*/ 2173224 w 2307237"/>
                <a:gd name="connsiteY0" fmla="*/ 668561 h 1669393"/>
                <a:gd name="connsiteX1" fmla="*/ 0 w 2307237"/>
                <a:gd name="connsiteY1" fmla="*/ 76868 h 1669393"/>
                <a:gd name="connsiteX2" fmla="*/ 3 w 2307237"/>
                <a:gd name="connsiteY2" fmla="*/ 1664385 h 1669393"/>
                <a:gd name="connsiteX3" fmla="*/ 2079117 w 2307237"/>
                <a:gd name="connsiteY3" fmla="*/ 1669393 h 1669393"/>
                <a:gd name="connsiteX4" fmla="*/ 2173224 w 2307237"/>
                <a:gd name="connsiteY4" fmla="*/ 668561 h 1669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237" h="1669393">
                  <a:moveTo>
                    <a:pt x="2173224" y="668561"/>
                  </a:moveTo>
                  <a:cubicBezTo>
                    <a:pt x="1677257" y="1447230"/>
                    <a:pt x="849249" y="-388999"/>
                    <a:pt x="0" y="76868"/>
                  </a:cubicBezTo>
                  <a:cubicBezTo>
                    <a:pt x="1" y="606040"/>
                    <a:pt x="2" y="1135213"/>
                    <a:pt x="3" y="1664385"/>
                  </a:cubicBezTo>
                  <a:lnTo>
                    <a:pt x="2079117" y="1669393"/>
                  </a:lnTo>
                  <a:cubicBezTo>
                    <a:pt x="2267807" y="988356"/>
                    <a:pt x="2432685" y="261177"/>
                    <a:pt x="2173224" y="668561"/>
                  </a:cubicBezTo>
                  <a:close/>
                </a:path>
              </a:pathLst>
            </a:custGeom>
            <a:solidFill>
              <a:schemeClr val="accent3"/>
            </a:solidFill>
            <a:ln w="9525" cap="flat">
              <a:noFill/>
              <a:prstDash val="solid"/>
              <a:miter/>
            </a:ln>
          </p:spPr>
          <p:txBody>
            <a:bodyPr rtlCol="0" anchor="ctr"/>
            <a:lstStyle/>
            <a:p>
              <a:endParaRPr lang="en-US" dirty="0"/>
            </a:p>
          </p:txBody>
        </p:sp>
        <p:sp>
          <p:nvSpPr>
            <p:cNvPr id="14" name="Forme libre : forme 13">
              <a:extLst>
                <a:ext uri="{FF2B5EF4-FFF2-40B4-BE49-F238E27FC236}">
                  <a16:creationId xmlns:a16="http://schemas.microsoft.com/office/drawing/2014/main" id="{E554DC0D-4FB0-4F98-9429-3F0318722CC7}"/>
                </a:ext>
              </a:extLst>
            </p:cNvPr>
            <p:cNvSpPr/>
            <p:nvPr/>
          </p:nvSpPr>
          <p:spPr>
            <a:xfrm rot="10800000" flipH="1">
              <a:off x="2749803" y="-55534"/>
              <a:ext cx="9466197" cy="5173384"/>
            </a:xfrm>
            <a:custGeom>
              <a:avLst/>
              <a:gdLst>
                <a:gd name="connsiteX0" fmla="*/ 4091559 w 4095750"/>
                <a:gd name="connsiteY0" fmla="*/ 2231968 h 2238375"/>
                <a:gd name="connsiteX1" fmla="*/ 1634966 w 4095750"/>
                <a:gd name="connsiteY1" fmla="*/ 17120 h 2238375"/>
                <a:gd name="connsiteX2" fmla="*/ 7144 w 4095750"/>
                <a:gd name="connsiteY2" fmla="*/ 2231968 h 2238375"/>
                <a:gd name="connsiteX3" fmla="*/ 4091559 w 4095750"/>
                <a:gd name="connsiteY3" fmla="*/ 2231968 h 2238375"/>
              </a:gdLst>
              <a:ahLst/>
              <a:cxnLst>
                <a:cxn ang="0">
                  <a:pos x="connsiteX0" y="connsiteY0"/>
                </a:cxn>
                <a:cxn ang="0">
                  <a:pos x="connsiteX1" y="connsiteY1"/>
                </a:cxn>
                <a:cxn ang="0">
                  <a:pos x="connsiteX2" y="connsiteY2"/>
                </a:cxn>
                <a:cxn ang="0">
                  <a:pos x="connsiteX3" y="connsiteY3"/>
                </a:cxn>
              </a:cxnLst>
              <a:rect l="l" t="t" r="r" b="b"/>
              <a:pathLst>
                <a:path w="4095750" h="2238375">
                  <a:moveTo>
                    <a:pt x="4091559" y="2231968"/>
                  </a:moveTo>
                  <a:cubicBezTo>
                    <a:pt x="3792189" y="638721"/>
                    <a:pt x="3102578" y="-88131"/>
                    <a:pt x="1634966" y="17120"/>
                  </a:cubicBezTo>
                  <a:cubicBezTo>
                    <a:pt x="986980" y="1336237"/>
                    <a:pt x="438150" y="1962030"/>
                    <a:pt x="7144" y="2231968"/>
                  </a:cubicBezTo>
                  <a:lnTo>
                    <a:pt x="4091559" y="2231968"/>
                  </a:lnTo>
                  <a:close/>
                </a:path>
              </a:pathLst>
            </a:custGeom>
            <a:solidFill>
              <a:schemeClr val="accent2"/>
            </a:solidFill>
            <a:ln w="9525" cap="flat">
              <a:noFill/>
              <a:prstDash val="solid"/>
              <a:miter/>
            </a:ln>
          </p:spPr>
          <p:txBody>
            <a:bodyPr rtlCol="0" anchor="ctr"/>
            <a:lstStyle/>
            <a:p>
              <a:endParaRPr lang="en-US" dirty="0"/>
            </a:p>
          </p:txBody>
        </p:sp>
      </p:grpSp>
      <p:graphicFrame>
        <p:nvGraphicFramePr>
          <p:cNvPr id="9" name="Object 8" hidden="1"/>
          <p:cNvGraphicFramePr>
            <a:graphicFrameLocks noChangeAspect="1"/>
          </p:cNvGraphicFramePr>
          <p:nvPr userDrawn="1">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userDrawn="1">
            <p:ph type="body" sz="quarter" idx="11" hasCustomPrompt="1"/>
          </p:nvPr>
        </p:nvSpPr>
        <p:spPr>
          <a:xfrm>
            <a:off x="6247668" y="591671"/>
            <a:ext cx="5392948" cy="1685201"/>
          </a:xfrm>
          <a:prstGeom prst="rect">
            <a:avLst/>
          </a:prstGeom>
        </p:spPr>
        <p:txBody>
          <a:bodyPr anchor="b">
            <a:no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userDrawn="1">
            <p:ph type="subTitle" idx="1" hasCustomPrompt="1"/>
          </p:nvPr>
        </p:nvSpPr>
        <p:spPr>
          <a:xfrm>
            <a:off x="6269752" y="2636912"/>
            <a:ext cx="4578775" cy="755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pic>
        <p:nvPicPr>
          <p:cNvPr id="22" name="Image 21">
            <a:extLst>
              <a:ext uri="{FF2B5EF4-FFF2-40B4-BE49-F238E27FC236}">
                <a16:creationId xmlns:a16="http://schemas.microsoft.com/office/drawing/2014/main" id="{FB462EBA-7EE8-40CC-BC93-E402200D83C2}"/>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6845" t="25237" r="7003" b="27219"/>
          <a:stretch/>
        </p:blipFill>
        <p:spPr>
          <a:xfrm>
            <a:off x="552064" y="5157192"/>
            <a:ext cx="6120000" cy="831860"/>
          </a:xfrm>
          <a:prstGeom prst="rect">
            <a:avLst/>
          </a:prstGeom>
        </p:spPr>
      </p:pic>
    </p:spTree>
    <p:extLst>
      <p:ext uri="{BB962C8B-B14F-4D97-AF65-F5344CB8AC3E}">
        <p14:creationId xmlns:p14="http://schemas.microsoft.com/office/powerpoint/2010/main" val="2807239704"/>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nvPr>
        </p:nvSpPr>
        <p:spPr/>
        <p:txBody>
          <a:bodyPr/>
          <a:lstStyle>
            <a:lvl1pPr>
              <a:defRPr/>
            </a:lvl1pPr>
          </a:lstStyle>
          <a:p>
            <a:r>
              <a:rPr lang="fr-FR" dirty="0"/>
              <a:t>Click to insert </a:t>
            </a:r>
            <a:r>
              <a:rPr lang="fr-FR" dirty="0" err="1"/>
              <a:t>title</a:t>
            </a:r>
            <a:endParaRPr lang="en-GB" dirty="0"/>
          </a:p>
        </p:txBody>
      </p:sp>
    </p:spTree>
    <p:extLst>
      <p:ext uri="{BB962C8B-B14F-4D97-AF65-F5344CB8AC3E}">
        <p14:creationId xmlns:p14="http://schemas.microsoft.com/office/powerpoint/2010/main" val="3913868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 Video">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14012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20050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Chapter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2" name="Object 1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1584"/>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hasCustomPrompt="1"/>
          </p:nvPr>
        </p:nvSpPr>
        <p:spPr>
          <a:xfrm>
            <a:off x="0" y="-1588"/>
            <a:ext cx="6654800" cy="6859588"/>
          </a:xfrm>
          <a:prstGeom prst="rect">
            <a:avLst/>
          </a:prstGeom>
        </p:spPr>
        <p:txBody>
          <a:bodyPr anchor="ctr"/>
          <a:lstStyle>
            <a:lvl1pPr marL="0" indent="0" algn="ctr">
              <a:buNone/>
              <a:defRPr/>
            </a:lvl1pPr>
          </a:lstStyle>
          <a:p>
            <a:r>
              <a:rPr lang="en-US" dirty="0"/>
              <a:t>Click the icon to add a photo</a:t>
            </a:r>
          </a:p>
        </p:txBody>
      </p:sp>
    </p:spTree>
    <p:extLst>
      <p:ext uri="{BB962C8B-B14F-4D97-AF65-F5344CB8AC3E}">
        <p14:creationId xmlns:p14="http://schemas.microsoft.com/office/powerpoint/2010/main" val="4216042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Chapter Break 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D47F343-D74A-4A93-B634-51CB23E210E9}"/>
              </a:ext>
            </a:extLst>
          </p:cNvPr>
          <p:cNvSpPr>
            <a:spLocks noGrp="1"/>
          </p:cNvSpPr>
          <p:nvPr>
            <p:ph type="pic" sz="quarter" idx="12" hasCustomPrompt="1"/>
          </p:nvPr>
        </p:nvSpPr>
        <p:spPr>
          <a:xfrm>
            <a:off x="4655840" y="0"/>
            <a:ext cx="7536160" cy="6858000"/>
          </a:xfrm>
        </p:spPr>
        <p:txBody>
          <a:bodyPr anchor="ctr"/>
          <a:lstStyle>
            <a:lvl1pPr algn="ctr">
              <a:defRPr/>
            </a:lvl1pPr>
          </a:lstStyle>
          <a:p>
            <a:r>
              <a:rPr lang="en-US" dirty="0"/>
              <a:t>Click the </a:t>
            </a:r>
            <a:br>
              <a:rPr lang="en-US" dirty="0"/>
            </a:br>
            <a:r>
              <a:rPr lang="en-US" dirty="0"/>
              <a:t>icon to add a photo</a:t>
            </a:r>
          </a:p>
        </p:txBody>
      </p:sp>
      <p:graphicFrame>
        <p:nvGraphicFramePr>
          <p:cNvPr id="10" name="Object 9"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0" name="Object 9"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 name="Groupe 12">
            <a:extLst>
              <a:ext uri="{FF2B5EF4-FFF2-40B4-BE49-F238E27FC236}">
                <a16:creationId xmlns:a16="http://schemas.microsoft.com/office/drawing/2014/main" id="{8DC6A54A-9BF8-4F66-8401-A8591C494FA5}"/>
              </a:ext>
            </a:extLst>
          </p:cNvPr>
          <p:cNvGrpSpPr/>
          <p:nvPr userDrawn="1"/>
        </p:nvGrpSpPr>
        <p:grpSpPr>
          <a:xfrm>
            <a:off x="-13546" y="-13546"/>
            <a:ext cx="7102050" cy="6410325"/>
            <a:chOff x="4563414" y="273880"/>
            <a:chExt cx="7102050" cy="6410325"/>
          </a:xfrm>
        </p:grpSpPr>
        <p:sp>
          <p:nvSpPr>
            <p:cNvPr id="5" name="Forme libre : forme 4">
              <a:extLst>
                <a:ext uri="{FF2B5EF4-FFF2-40B4-BE49-F238E27FC236}">
                  <a16:creationId xmlns:a16="http://schemas.microsoft.com/office/drawing/2014/main" id="{FC158D16-9C05-4713-8244-FC00FD82627D}"/>
                </a:ext>
              </a:extLst>
            </p:cNvPr>
            <p:cNvSpPr/>
            <p:nvPr/>
          </p:nvSpPr>
          <p:spPr>
            <a:xfrm>
              <a:off x="6350514" y="273880"/>
              <a:ext cx="5314950" cy="6400800"/>
            </a:xfrm>
            <a:custGeom>
              <a:avLst/>
              <a:gdLst>
                <a:gd name="connsiteX0" fmla="*/ 1655948 w 5314950"/>
                <a:gd name="connsiteY0" fmla="*/ 6400990 h 6400800"/>
                <a:gd name="connsiteX1" fmla="*/ 1648518 w 5314950"/>
                <a:gd name="connsiteY1" fmla="*/ 6401467 h 6400800"/>
                <a:gd name="connsiteX2" fmla="*/ 5313548 w 5314950"/>
                <a:gd name="connsiteY2" fmla="*/ 3303080 h 6400800"/>
                <a:gd name="connsiteX3" fmla="*/ 4721188 w 5314950"/>
                <a:gd name="connsiteY3" fmla="*/ 7144 h 6400800"/>
                <a:gd name="connsiteX4" fmla="*/ 1686428 w 5314950"/>
                <a:gd name="connsiteY4" fmla="*/ 7144 h 6400800"/>
                <a:gd name="connsiteX5" fmla="*/ 1655948 w 5314950"/>
                <a:gd name="connsiteY5" fmla="*/ 640099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4950" h="6400800">
                  <a:moveTo>
                    <a:pt x="1655948" y="6400990"/>
                  </a:moveTo>
                  <a:cubicBezTo>
                    <a:pt x="1653471" y="6401181"/>
                    <a:pt x="1650995" y="6401276"/>
                    <a:pt x="1648518" y="6401467"/>
                  </a:cubicBezTo>
                  <a:cubicBezTo>
                    <a:pt x="3466746" y="6339364"/>
                    <a:pt x="5047229" y="5231797"/>
                    <a:pt x="5313548" y="3303080"/>
                  </a:cubicBezTo>
                  <a:cubicBezTo>
                    <a:pt x="3798787" y="2465451"/>
                    <a:pt x="4580790" y="1653159"/>
                    <a:pt x="4721188" y="7144"/>
                  </a:cubicBezTo>
                  <a:lnTo>
                    <a:pt x="1686428" y="7144"/>
                  </a:lnTo>
                  <a:cubicBezTo>
                    <a:pt x="1417442" y="2445163"/>
                    <a:pt x="-1934406" y="6146102"/>
                    <a:pt x="1655948" y="6400990"/>
                  </a:cubicBezTo>
                  <a:close/>
                </a:path>
              </a:pathLst>
            </a:custGeom>
            <a:solidFill>
              <a:srgbClr val="0075B3"/>
            </a:solidFill>
            <a:ln w="9525" cap="flat">
              <a:noFill/>
              <a:prstDash val="solid"/>
              <a:miter/>
            </a:ln>
          </p:spPr>
          <p:txBody>
            <a:bodyPr rtlCol="0" anchor="ctr"/>
            <a:lstStyle/>
            <a:p>
              <a:endParaRPr lang="en-US" dirty="0"/>
            </a:p>
          </p:txBody>
        </p:sp>
        <p:sp>
          <p:nvSpPr>
            <p:cNvPr id="12" name="Forme libre : forme 11">
              <a:extLst>
                <a:ext uri="{FF2B5EF4-FFF2-40B4-BE49-F238E27FC236}">
                  <a16:creationId xmlns:a16="http://schemas.microsoft.com/office/drawing/2014/main" id="{68C303D7-566A-4588-87A6-E7E84D1C38CA}"/>
                </a:ext>
              </a:extLst>
            </p:cNvPr>
            <p:cNvSpPr/>
            <p:nvPr/>
          </p:nvSpPr>
          <p:spPr>
            <a:xfrm>
              <a:off x="4563414" y="273880"/>
              <a:ext cx="3486150" cy="6410325"/>
            </a:xfrm>
            <a:custGeom>
              <a:avLst/>
              <a:gdLst>
                <a:gd name="connsiteX0" fmla="*/ 3447193 w 3486150"/>
                <a:gd name="connsiteY0" fmla="*/ 6401372 h 6410325"/>
                <a:gd name="connsiteX1" fmla="*/ 3454622 w 3486150"/>
                <a:gd name="connsiteY1" fmla="*/ 6400896 h 6410325"/>
                <a:gd name="connsiteX2" fmla="*/ 3485103 w 3486150"/>
                <a:gd name="connsiteY2" fmla="*/ 7144 h 6410325"/>
                <a:gd name="connsiteX3" fmla="*/ 978789 w 3486150"/>
                <a:gd name="connsiteY3" fmla="*/ 7144 h 6410325"/>
                <a:gd name="connsiteX4" fmla="*/ 7144 w 3486150"/>
                <a:gd name="connsiteY4" fmla="*/ 7144 h 6410325"/>
                <a:gd name="connsiteX5" fmla="*/ 7144 w 3486150"/>
                <a:gd name="connsiteY5" fmla="*/ 5378482 h 6410325"/>
                <a:gd name="connsiteX6" fmla="*/ 3447193 w 3486150"/>
                <a:gd name="connsiteY6" fmla="*/ 6401372 h 641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6150" h="6410325">
                  <a:moveTo>
                    <a:pt x="3447193" y="6401372"/>
                  </a:moveTo>
                  <a:cubicBezTo>
                    <a:pt x="3449670" y="6401181"/>
                    <a:pt x="3452146" y="6401086"/>
                    <a:pt x="3454622" y="6400896"/>
                  </a:cubicBezTo>
                  <a:cubicBezTo>
                    <a:pt x="-135731" y="6146102"/>
                    <a:pt x="3216116" y="2445163"/>
                    <a:pt x="3485103" y="7144"/>
                  </a:cubicBezTo>
                  <a:lnTo>
                    <a:pt x="978789" y="7144"/>
                  </a:lnTo>
                  <a:lnTo>
                    <a:pt x="7144" y="7144"/>
                  </a:lnTo>
                  <a:lnTo>
                    <a:pt x="7144" y="5378482"/>
                  </a:lnTo>
                  <a:cubicBezTo>
                    <a:pt x="997268" y="6099239"/>
                    <a:pt x="2192465" y="6483097"/>
                    <a:pt x="3447193" y="6401372"/>
                  </a:cubicBezTo>
                  <a:close/>
                </a:path>
              </a:pathLst>
            </a:custGeom>
            <a:solidFill>
              <a:schemeClr val="accent3"/>
            </a:solidFill>
            <a:ln w="9525" cap="flat">
              <a:noFill/>
              <a:prstDash val="solid"/>
              <a:miter/>
            </a:ln>
          </p:spPr>
          <p:txBody>
            <a:bodyPr rtlCol="0" anchor="ctr"/>
            <a:lstStyle/>
            <a:p>
              <a:endParaRPr lang="en-US" dirty="0"/>
            </a:p>
          </p:txBody>
        </p:sp>
      </p:gr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1197000"/>
            <a:ext cx="4195292"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61413156"/>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Chapter Break 3">
    <p:bg>
      <p:bgPr>
        <a:solidFill>
          <a:schemeClr val="accent1"/>
        </a:solidFill>
        <a:effectLst/>
      </p:bgPr>
    </p:bg>
    <p:spTree>
      <p:nvGrpSpPr>
        <p:cNvPr id="1" name=""/>
        <p:cNvGrpSpPr/>
        <p:nvPr/>
      </p:nvGrpSpPr>
      <p:grpSpPr>
        <a:xfrm>
          <a:off x="0" y="0"/>
          <a:ext cx="0" cy="0"/>
          <a:chOff x="0" y="0"/>
          <a:chExt cx="0" cy="0"/>
        </a:xfrm>
      </p:grpSpPr>
      <p:sp>
        <p:nvSpPr>
          <p:cNvPr id="256" name="Freeform 13">
            <a:extLst>
              <a:ext uri="{FF2B5EF4-FFF2-40B4-BE49-F238E27FC236}">
                <a16:creationId xmlns:a16="http://schemas.microsoft.com/office/drawing/2014/main" id="{25056D0A-F6A8-442B-8FEF-B02418FD5A83}"/>
              </a:ext>
            </a:extLst>
          </p:cNvPr>
          <p:cNvSpPr>
            <a:spLocks noChangeAspect="1"/>
          </p:cNvSpPr>
          <p:nvPr userDrawn="1"/>
        </p:nvSpPr>
        <p:spPr bwMode="auto">
          <a:xfrm rot="16200000" flipH="1" flipV="1">
            <a:off x="7479358" y="2150328"/>
            <a:ext cx="6867941" cy="2557343"/>
          </a:xfrm>
          <a:custGeom>
            <a:avLst/>
            <a:gdLst>
              <a:gd name="T0" fmla="*/ 0 w 1222"/>
              <a:gd name="T1" fmla="*/ 0 h 932"/>
              <a:gd name="T2" fmla="*/ 0 w 1222"/>
              <a:gd name="T3" fmla="*/ 567 h 932"/>
              <a:gd name="T4" fmla="*/ 425 w 1222"/>
              <a:gd name="T5" fmla="*/ 929 h 932"/>
              <a:gd name="T6" fmla="*/ 804 w 1222"/>
              <a:gd name="T7" fmla="*/ 575 h 932"/>
              <a:gd name="T8" fmla="*/ 1222 w 1222"/>
              <a:gd name="T9" fmla="*/ 700 h 932"/>
              <a:gd name="T10" fmla="*/ 1222 w 1222"/>
              <a:gd name="T11" fmla="*/ 0 h 932"/>
              <a:gd name="T12" fmla="*/ 0 w 1222"/>
              <a:gd name="T13" fmla="*/ 0 h 932"/>
            </a:gdLst>
            <a:ahLst/>
            <a:cxnLst>
              <a:cxn ang="0">
                <a:pos x="T0" y="T1"/>
              </a:cxn>
              <a:cxn ang="0">
                <a:pos x="T2" y="T3"/>
              </a:cxn>
              <a:cxn ang="0">
                <a:pos x="T4" y="T5"/>
              </a:cxn>
              <a:cxn ang="0">
                <a:pos x="T6" y="T7"/>
              </a:cxn>
              <a:cxn ang="0">
                <a:pos x="T8" y="T9"/>
              </a:cxn>
              <a:cxn ang="0">
                <a:pos x="T10" y="T11"/>
              </a:cxn>
              <a:cxn ang="0">
                <a:pos x="T12" y="T13"/>
              </a:cxn>
            </a:cxnLst>
            <a:rect l="0" t="0" r="r" b="b"/>
            <a:pathLst>
              <a:path w="1222" h="932">
                <a:moveTo>
                  <a:pt x="0" y="0"/>
                </a:moveTo>
                <a:cubicBezTo>
                  <a:pt x="0" y="567"/>
                  <a:pt x="0" y="567"/>
                  <a:pt x="0" y="567"/>
                </a:cubicBezTo>
                <a:cubicBezTo>
                  <a:pt x="0" y="567"/>
                  <a:pt x="111" y="924"/>
                  <a:pt x="425" y="929"/>
                </a:cubicBezTo>
                <a:cubicBezTo>
                  <a:pt x="610" y="932"/>
                  <a:pt x="681" y="819"/>
                  <a:pt x="804" y="575"/>
                </a:cubicBezTo>
                <a:cubicBezTo>
                  <a:pt x="953" y="597"/>
                  <a:pt x="1096" y="638"/>
                  <a:pt x="1222" y="700"/>
                </a:cubicBezTo>
                <a:cubicBezTo>
                  <a:pt x="1222" y="0"/>
                  <a:pt x="1222" y="0"/>
                  <a:pt x="1222" y="0"/>
                </a:cubicBezTo>
                <a:lnTo>
                  <a:pt x="0" y="0"/>
                </a:lnTo>
                <a:close/>
              </a:path>
            </a:pathLst>
          </a:custGeom>
          <a:solidFill>
            <a:schemeClr val="bg1"/>
          </a:solidFill>
          <a:ln>
            <a:noFill/>
          </a:ln>
          <a:effectLst/>
        </p:spPr>
        <p:txBody>
          <a:bodyPr vert="horz" wrap="square" lIns="121920" tIns="60960" rIns="121920" bIns="60960" numCol="1" anchor="t" anchorCtr="0" compatLnSpc="1">
            <a:prstTxWarp prst="textNoShape">
              <a:avLst/>
            </a:prstTxWarp>
          </a:bodyPr>
          <a:lstStyle/>
          <a:p>
            <a:endParaRPr lang="en-US" sz="2400" dirty="0"/>
          </a:p>
        </p:txBody>
      </p:sp>
      <p:sp>
        <p:nvSpPr>
          <p:cNvPr id="259" name="Titre 1">
            <a:extLst>
              <a:ext uri="{FF2B5EF4-FFF2-40B4-BE49-F238E27FC236}">
                <a16:creationId xmlns:a16="http://schemas.microsoft.com/office/drawing/2014/main" id="{FA98AEB8-061D-41B1-8B3D-F8B62456D8D9}"/>
              </a:ext>
            </a:extLst>
          </p:cNvPr>
          <p:cNvSpPr>
            <a:spLocks noGrp="1"/>
          </p:cNvSpPr>
          <p:nvPr userDrawn="1">
            <p:ph type="ctrTitle" hasCustomPrompt="1"/>
          </p:nvPr>
        </p:nvSpPr>
        <p:spPr>
          <a:xfrm>
            <a:off x="584598" y="978131"/>
            <a:ext cx="8026069" cy="2751813"/>
          </a:xfrm>
          <a:prstGeom prst="rect">
            <a:avLst/>
          </a:prstGeom>
        </p:spPr>
        <p:txBody>
          <a:bodyPr anchor="b" anchorCtr="0">
            <a:noAutofit/>
          </a:bodyPr>
          <a:lstStyle>
            <a:lvl1pPr algn="l">
              <a:lnSpc>
                <a:spcPts val="6133"/>
              </a:lnSpc>
              <a:defRPr sz="4400" baseline="0">
                <a:solidFill>
                  <a:schemeClr val="bg1"/>
                </a:solidFill>
              </a:defRPr>
            </a:lvl1pPr>
          </a:lstStyle>
          <a:p>
            <a:pPr lvl="0"/>
            <a:r>
              <a:rPr lang="en-US" dirty="0"/>
              <a:t>Click to insert section title</a:t>
            </a:r>
            <a:endParaRPr lang="pt-PT" dirty="0"/>
          </a:p>
        </p:txBody>
      </p:sp>
      <p:sp>
        <p:nvSpPr>
          <p:cNvPr id="260" name="Sous-titre 2">
            <a:extLst>
              <a:ext uri="{FF2B5EF4-FFF2-40B4-BE49-F238E27FC236}">
                <a16:creationId xmlns:a16="http://schemas.microsoft.com/office/drawing/2014/main" id="{56C34801-49BF-47C5-9121-10AB164315A4}"/>
              </a:ext>
            </a:extLst>
          </p:cNvPr>
          <p:cNvSpPr>
            <a:spLocks noGrp="1"/>
          </p:cNvSpPr>
          <p:nvPr userDrawn="1">
            <p:ph type="subTitle" idx="1"/>
          </p:nvPr>
        </p:nvSpPr>
        <p:spPr>
          <a:xfrm>
            <a:off x="584597" y="3888939"/>
            <a:ext cx="6988463" cy="1752600"/>
          </a:xfrm>
          <a:prstGeom prst="rect">
            <a:avLst/>
          </a:prstGeom>
        </p:spPr>
        <p:txBody>
          <a:bodyPr/>
          <a:lstStyle>
            <a:lvl1pPr marL="0" indent="0" algn="l">
              <a:spcBef>
                <a:spcPts val="0"/>
              </a:spcBef>
              <a:buNone/>
              <a:defRPr b="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endParaRPr lang="fr-FR" dirty="0"/>
          </a:p>
        </p:txBody>
      </p:sp>
      <p:grpSp>
        <p:nvGrpSpPr>
          <p:cNvPr id="258" name="Groupe 257">
            <a:extLst>
              <a:ext uri="{FF2B5EF4-FFF2-40B4-BE49-F238E27FC236}">
                <a16:creationId xmlns:a16="http://schemas.microsoft.com/office/drawing/2014/main" id="{75BB07C4-C16B-43EA-BE3C-52AE5AB6EDEA}"/>
              </a:ext>
            </a:extLst>
          </p:cNvPr>
          <p:cNvGrpSpPr/>
          <p:nvPr userDrawn="1"/>
        </p:nvGrpSpPr>
        <p:grpSpPr>
          <a:xfrm>
            <a:off x="11501102" y="171573"/>
            <a:ext cx="419436" cy="388988"/>
            <a:chOff x="11501102" y="171573"/>
            <a:chExt cx="419436" cy="388988"/>
          </a:xfrm>
        </p:grpSpPr>
        <p:sp>
          <p:nvSpPr>
            <p:cNvPr id="264" name="Freeform 13">
              <a:extLst>
                <a:ext uri="{FF2B5EF4-FFF2-40B4-BE49-F238E27FC236}">
                  <a16:creationId xmlns:a16="http://schemas.microsoft.com/office/drawing/2014/main" id="{A9780485-C4BF-4ECA-8A72-83A10A3277B4}"/>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65" name="Freeform 14">
              <a:extLst>
                <a:ext uri="{FF2B5EF4-FFF2-40B4-BE49-F238E27FC236}">
                  <a16:creationId xmlns:a16="http://schemas.microsoft.com/office/drawing/2014/main" id="{84801B76-5710-4A84-B7A8-D575F34FB8B9}"/>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2736015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Chapter Break 4">
    <p:spTree>
      <p:nvGrpSpPr>
        <p:cNvPr id="1" name=""/>
        <p:cNvGrpSpPr/>
        <p:nvPr/>
      </p:nvGrpSpPr>
      <p:grpSpPr>
        <a:xfrm>
          <a:off x="0" y="0"/>
          <a:ext cx="0" cy="0"/>
          <a:chOff x="0" y="0"/>
          <a:chExt cx="0" cy="0"/>
        </a:xfrm>
      </p:grpSpPr>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hasCustomPrompt="1"/>
          </p:nvPr>
        </p:nvSpPr>
        <p:spPr>
          <a:xfrm>
            <a:off x="2711624" y="0"/>
            <a:ext cx="9479298" cy="6859588"/>
          </a:xfrm>
          <a:prstGeom prst="rect">
            <a:avLst/>
          </a:prstGeom>
        </p:spPr>
        <p:txBody>
          <a:bodyPr anchor="ctr"/>
          <a:lstStyle>
            <a:lvl1pPr marL="0" indent="0" algn="ctr">
              <a:buNone/>
              <a:defRPr/>
            </a:lvl1pPr>
          </a:lstStyle>
          <a:p>
            <a:r>
              <a:rPr lang="en-US" dirty="0"/>
              <a:t>Click the </a:t>
            </a:r>
            <a:br>
              <a:rPr lang="en-US" dirty="0"/>
            </a:br>
            <a:r>
              <a:rPr lang="en-US" dirty="0"/>
              <a:t>icon to add a photo</a:t>
            </a:r>
          </a:p>
        </p:txBody>
      </p:sp>
      <p:sp>
        <p:nvSpPr>
          <p:cNvPr id="14" name="Freeform 5">
            <a:extLst>
              <a:ext uri="{FF2B5EF4-FFF2-40B4-BE49-F238E27FC236}">
                <a16:creationId xmlns:a16="http://schemas.microsoft.com/office/drawing/2014/main" id="{097E2B3C-7165-47CD-8F90-29BD547B5A2B}"/>
              </a:ext>
            </a:extLst>
          </p:cNvPr>
          <p:cNvSpPr>
            <a:spLocks noChangeAspect="1"/>
          </p:cNvSpPr>
          <p:nvPr userDrawn="1"/>
        </p:nvSpPr>
        <p:spPr bwMode="auto">
          <a:xfrm>
            <a:off x="0" y="0"/>
            <a:ext cx="8178684" cy="8469560"/>
          </a:xfrm>
          <a:custGeom>
            <a:avLst/>
            <a:gdLst>
              <a:gd name="T0" fmla="*/ 1453 w 1637"/>
              <a:gd name="T1" fmla="*/ 0 h 1514"/>
              <a:gd name="T2" fmla="*/ 1238 w 1637"/>
              <a:gd name="T3" fmla="*/ 495 h 1514"/>
              <a:gd name="T4" fmla="*/ 763 w 1637"/>
              <a:gd name="T5" fmla="*/ 1047 h 1514"/>
              <a:gd name="T6" fmla="*/ 0 w 1637"/>
              <a:gd name="T7" fmla="*/ 1449 h 1514"/>
              <a:gd name="T8" fmla="*/ 0 w 1637"/>
              <a:gd name="T9" fmla="*/ 0 h 1514"/>
              <a:gd name="T10" fmla="*/ 1453 w 1637"/>
              <a:gd name="T11" fmla="*/ 0 h 1514"/>
            </a:gdLst>
            <a:ahLst/>
            <a:cxnLst>
              <a:cxn ang="0">
                <a:pos x="T0" y="T1"/>
              </a:cxn>
              <a:cxn ang="0">
                <a:pos x="T2" y="T3"/>
              </a:cxn>
              <a:cxn ang="0">
                <a:pos x="T4" y="T5"/>
              </a:cxn>
              <a:cxn ang="0">
                <a:pos x="T6" y="T7"/>
              </a:cxn>
              <a:cxn ang="0">
                <a:pos x="T8" y="T9"/>
              </a:cxn>
              <a:cxn ang="0">
                <a:pos x="T10" y="T11"/>
              </a:cxn>
            </a:cxnLst>
            <a:rect l="0" t="0" r="r" b="b"/>
            <a:pathLst>
              <a:path w="1637" h="1514">
                <a:moveTo>
                  <a:pt x="1453" y="0"/>
                </a:moveTo>
                <a:cubicBezTo>
                  <a:pt x="1453" y="0"/>
                  <a:pt x="1637" y="326"/>
                  <a:pt x="1238" y="495"/>
                </a:cubicBezTo>
                <a:cubicBezTo>
                  <a:pt x="840" y="663"/>
                  <a:pt x="594" y="755"/>
                  <a:pt x="763" y="1047"/>
                </a:cubicBezTo>
                <a:cubicBezTo>
                  <a:pt x="230" y="1514"/>
                  <a:pt x="0" y="1449"/>
                  <a:pt x="0" y="1449"/>
                </a:cubicBezTo>
                <a:cubicBezTo>
                  <a:pt x="0" y="0"/>
                  <a:pt x="0" y="0"/>
                  <a:pt x="0" y="0"/>
                </a:cubicBezTo>
                <a:lnTo>
                  <a:pt x="1453"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aphicFrame>
        <p:nvGraphicFramePr>
          <p:cNvPr id="10" name="Object 9"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0" name="Object 9"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662617"/>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4289908836"/>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5" y="2886346"/>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dirty="0">
                <a:solidFill>
                  <a:schemeClr val="tx1"/>
                </a:solidFill>
                <a:effectLst/>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dirty="0">
              <a:solidFill>
                <a:schemeClr val="tx1"/>
              </a:solidFill>
              <a:effectLst/>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461866"/>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tx1"/>
                </a:solidFill>
                <a:effectLst/>
              </a:rPr>
              <a:t>Get the Future You Want </a:t>
            </a:r>
            <a:r>
              <a:rPr lang="en-US" sz="900" dirty="0">
                <a:solidFill>
                  <a:schemeClr val="tx1"/>
                </a:solidFill>
                <a:effectLst/>
              </a:rPr>
              <a:t>|</a:t>
            </a:r>
            <a:r>
              <a:rPr lang="en-GB" sz="900" dirty="0">
                <a:solidFill>
                  <a:schemeClr val="tx1"/>
                </a:solidFill>
                <a:effectLst/>
              </a:rPr>
              <a:t> </a:t>
            </a:r>
            <a:r>
              <a:rPr lang="en-US" sz="105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2025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02948159"/>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Final Slide + contacts">
    <p:bg>
      <p:bgPr>
        <a:solidFill>
          <a:schemeClr val="bg2"/>
        </a:solidFill>
        <a:effectLst/>
      </p:bgPr>
    </p:bg>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5F08242D-1CB0-4B86-8B99-644B97E2D1F2}"/>
              </a:ext>
            </a:extLst>
          </p:cNvPr>
          <p:cNvSpPr>
            <a:spLocks noGrp="1"/>
          </p:cNvSpPr>
          <p:nvPr>
            <p:ph type="body" sz="quarter" idx="12" hasCustomPrompt="1"/>
          </p:nvPr>
        </p:nvSpPr>
        <p:spPr>
          <a:xfrm>
            <a:off x="6312024" y="2492896"/>
            <a:ext cx="2448272" cy="1224136"/>
          </a:xfrm>
        </p:spPr>
        <p:txBody>
          <a:bodyPr/>
          <a:lstStyle>
            <a:lvl1pPr>
              <a:lnSpc>
                <a:spcPct val="100000"/>
              </a:lnSpc>
              <a:spcBef>
                <a:spcPts val="0"/>
              </a:spcBef>
              <a:spcAft>
                <a:spcPts val="600"/>
              </a:spcAft>
              <a:defRPr sz="1200" b="1">
                <a:solidFill>
                  <a:schemeClr val="accent1"/>
                </a:solidFill>
                <a:latin typeface="+mn-lt"/>
              </a:defRPr>
            </a:lvl1pPr>
            <a:lvl2pPr marL="0" indent="0">
              <a:lnSpc>
                <a:spcPct val="100000"/>
              </a:lnSpc>
              <a:spcBef>
                <a:spcPts val="0"/>
              </a:spcBef>
              <a:buNone/>
              <a:defRPr sz="1000">
                <a:solidFill>
                  <a:schemeClr val="accent2"/>
                </a:solidFill>
              </a:defRPr>
            </a:lvl2pPr>
            <a:lvl3pPr marL="0" indent="0">
              <a:lnSpc>
                <a:spcPct val="100000"/>
              </a:lnSpc>
              <a:spcBef>
                <a:spcPts val="0"/>
              </a:spcBef>
              <a:buNone/>
              <a:defRPr sz="1000"/>
            </a:lvl3pPr>
            <a:lvl4pPr>
              <a:lnSpc>
                <a:spcPct val="100000"/>
              </a:lnSpc>
              <a:defRPr/>
            </a:lvl4pPr>
            <a:lvl5pPr>
              <a:lnSpc>
                <a:spcPct val="100000"/>
              </a:lnSpc>
              <a:defRPr/>
            </a:lvl5pPr>
          </a:lstStyle>
          <a:p>
            <a:pPr lvl="0"/>
            <a:r>
              <a:rPr lang="en-US" dirty="0"/>
              <a:t>First, last name</a:t>
            </a:r>
          </a:p>
          <a:p>
            <a:pPr lvl="1"/>
            <a:r>
              <a:rPr lang="en-US" dirty="0"/>
              <a:t>Title/Role</a:t>
            </a:r>
          </a:p>
          <a:p>
            <a:pPr lvl="2"/>
            <a:r>
              <a:rPr lang="en-US" dirty="0"/>
              <a:t>Capgemini Office (optional)</a:t>
            </a:r>
          </a:p>
          <a:p>
            <a:pPr lvl="2"/>
            <a:r>
              <a:rPr lang="en-US" dirty="0"/>
              <a:t>Address Lines</a:t>
            </a:r>
          </a:p>
        </p:txBody>
      </p:sp>
      <p:sp>
        <p:nvSpPr>
          <p:cNvPr id="4" name="Text Placeholder 3">
            <a:extLst>
              <a:ext uri="{FF2B5EF4-FFF2-40B4-BE49-F238E27FC236}">
                <a16:creationId xmlns:a16="http://schemas.microsoft.com/office/drawing/2014/main" id="{B6A34787-BAA5-4DFA-8B83-50D2622FF9C5}"/>
              </a:ext>
            </a:extLst>
          </p:cNvPr>
          <p:cNvSpPr>
            <a:spLocks noGrp="1"/>
          </p:cNvSpPr>
          <p:nvPr>
            <p:ph type="body" sz="quarter" idx="10" hasCustomPrompt="1"/>
          </p:nvPr>
        </p:nvSpPr>
        <p:spPr>
          <a:xfrm>
            <a:off x="6312024" y="1124744"/>
            <a:ext cx="2448272" cy="1224136"/>
          </a:xfrm>
        </p:spPr>
        <p:txBody>
          <a:bodyPr/>
          <a:lstStyle>
            <a:lvl1pPr>
              <a:lnSpc>
                <a:spcPct val="100000"/>
              </a:lnSpc>
              <a:spcBef>
                <a:spcPts val="0"/>
              </a:spcBef>
              <a:spcAft>
                <a:spcPts val="600"/>
              </a:spcAft>
              <a:defRPr sz="1200" b="1">
                <a:solidFill>
                  <a:schemeClr val="accent1"/>
                </a:solidFill>
                <a:latin typeface="+mn-lt"/>
              </a:defRPr>
            </a:lvl1pPr>
            <a:lvl2pPr marL="0" indent="0">
              <a:lnSpc>
                <a:spcPct val="100000"/>
              </a:lnSpc>
              <a:spcBef>
                <a:spcPts val="0"/>
              </a:spcBef>
              <a:buNone/>
              <a:defRPr sz="1000">
                <a:solidFill>
                  <a:schemeClr val="accent2"/>
                </a:solidFill>
              </a:defRPr>
            </a:lvl2pPr>
            <a:lvl3pPr marL="0" marR="0" indent="0" algn="l" defTabSz="914400"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sz="1000"/>
            </a:lvl3pPr>
            <a:lvl4pPr>
              <a:lnSpc>
                <a:spcPct val="100000"/>
              </a:lnSpc>
              <a:defRPr/>
            </a:lvl4pPr>
            <a:lvl5pPr>
              <a:lnSpc>
                <a:spcPct val="100000"/>
              </a:lnSpc>
              <a:defRPr/>
            </a:lvl5pPr>
          </a:lstStyle>
          <a:p>
            <a:pPr lvl="0"/>
            <a:r>
              <a:rPr lang="en-US" dirty="0"/>
              <a:t>First, last name</a:t>
            </a:r>
          </a:p>
          <a:p>
            <a:pPr lvl="1"/>
            <a:r>
              <a:rPr lang="en-US" dirty="0"/>
              <a:t>Title/Role</a:t>
            </a:r>
          </a:p>
          <a:p>
            <a:pPr lvl="2"/>
            <a:r>
              <a:rPr lang="en-US" dirty="0"/>
              <a:t>Capgemini Office (optional)</a:t>
            </a:r>
          </a:p>
          <a:p>
            <a:pPr lvl="2"/>
            <a:r>
              <a:rPr lang="en-US" dirty="0"/>
              <a:t>Address Lines</a:t>
            </a:r>
          </a:p>
          <a:p>
            <a:pPr lvl="2"/>
            <a:endParaRPr lang="en-US" dirty="0"/>
          </a:p>
        </p:txBody>
      </p:sp>
      <p:sp>
        <p:nvSpPr>
          <p:cNvPr id="36" name="Rectangle 35"/>
          <p:cNvSpPr/>
          <p:nvPr userDrawn="1"/>
        </p:nvSpPr>
        <p:spPr>
          <a:xfrm>
            <a:off x="426523" y="1447577"/>
            <a:ext cx="4962957"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dirty="0">
                <a:solidFill>
                  <a:schemeClr val="tx1"/>
                </a:solidFill>
                <a:effectLst/>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dirty="0">
              <a:solidFill>
                <a:schemeClr val="tx1"/>
              </a:solidFill>
              <a:effectLst/>
            </a:endParaRP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5256045"/>
            <a:ext cx="1866702" cy="333195"/>
            <a:chOff x="426720" y="4829457"/>
            <a:chExt cx="1866702" cy="333195"/>
          </a:xfrm>
        </p:grpSpPr>
        <p:pic>
          <p:nvPicPr>
            <p:cNvPr id="50" name="Picture 2" descr="D:\My Work\Template\Icons\Social Media\LinkedIN.png">
              <a:hlinkClick r:id="rId2"/>
            </p:cNvPr>
            <p:cNvPicPr>
              <a:picLocks noChangeAspect="1" noChangeArrowheads="1"/>
            </p:cNvPicPr>
            <p:nvPr userDrawn="1"/>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5"/>
            </p:cNvPr>
            <p:cNvPicPr>
              <a:picLocks noChangeAspect="1" noChangeArrowheads="1"/>
            </p:cNvPicPr>
            <p:nvPr userDrawn="1"/>
          </p:nvPicPr>
          <p:blipFill>
            <a:blip r:embed="rId6" cstate="print">
              <a:duotone>
                <a:schemeClr val="accent2">
                  <a:shade val="45000"/>
                  <a:satMod val="135000"/>
                </a:schemeClr>
                <a:prstClr val="white"/>
              </a:duotone>
              <a:extLst>
                <a:ext uri="{BEBA8EAE-BF5A-486C-A8C5-ECC9F3942E4B}">
                  <a14:imgProps xmlns:a14="http://schemas.microsoft.com/office/drawing/2010/main">
                    <a14:imgLayer r:embed="rId7">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8"/>
            </p:cNvPr>
            <p:cNvPicPr>
              <a:picLocks noChangeAspect="1" noChangeArrowheads="1"/>
            </p:cNvPicPr>
            <p:nvPr userDrawn="1"/>
          </p:nvPicPr>
          <p:blipFill>
            <a:blip r:embed="rId9" cstate="print">
              <a:duotone>
                <a:schemeClr val="accent2">
                  <a:shade val="45000"/>
                  <a:satMod val="135000"/>
                </a:schemeClr>
                <a:prstClr val="white"/>
              </a:duotone>
              <a:extLst>
                <a:ext uri="{BEBA8EAE-BF5A-486C-A8C5-ECC9F3942E4B}">
                  <a14:imgProps xmlns:a14="http://schemas.microsoft.com/office/drawing/2010/main">
                    <a14:imgLayer r:embed="rId10">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1"/>
            </p:cNvPr>
            <p:cNvPicPr>
              <a:picLocks noChangeAspect="1" noChangeArrowheads="1"/>
            </p:cNvPicPr>
            <p:nvPr userDrawn="1"/>
          </p:nvPicPr>
          <p:blipFill>
            <a:blip r:embed="rId12" cstate="print">
              <a:duotone>
                <a:schemeClr val="accent2">
                  <a:shade val="45000"/>
                  <a:satMod val="135000"/>
                </a:schemeClr>
                <a:prstClr val="white"/>
              </a:duotone>
              <a:extLst>
                <a:ext uri="{BEBA8EAE-BF5A-486C-A8C5-ECC9F3942E4B}">
                  <a14:imgProps xmlns:a14="http://schemas.microsoft.com/office/drawing/2010/main">
                    <a14:imgLayer r:embed="rId13">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4"/>
            </p:cNvPr>
            <p:cNvPicPr>
              <a:picLocks noChangeAspect="1" noChangeArrowheads="1"/>
            </p:cNvPicPr>
            <p:nvPr userDrawn="1"/>
          </p:nvPicPr>
          <p:blipFill>
            <a:blip r:embed="rId15" cstate="print">
              <a:duotone>
                <a:schemeClr val="accent2">
                  <a:shade val="45000"/>
                  <a:satMod val="135000"/>
                </a:schemeClr>
                <a:prstClr val="white"/>
              </a:duotone>
              <a:extLst>
                <a:ext uri="{BEBA8EAE-BF5A-486C-A8C5-ECC9F3942E4B}">
                  <a14:imgProps xmlns:a14="http://schemas.microsoft.com/office/drawing/2010/main">
                    <a14:imgLayer r:embed="rId16">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2021 Capgemini. All rights reserved.</a:t>
            </a:r>
          </a:p>
        </p:txBody>
      </p:sp>
      <p:cxnSp>
        <p:nvCxnSpPr>
          <p:cNvPr id="64" name="Straight Connector 63"/>
          <p:cNvCxnSpPr>
            <a:cxnSpLocks/>
          </p:cNvCxnSpPr>
          <p:nvPr userDrawn="1"/>
        </p:nvCxnSpPr>
        <p:spPr>
          <a:xfrm flipV="1">
            <a:off x="6096000" y="1113932"/>
            <a:ext cx="0" cy="26031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E560A55-CF18-4C11-8B57-BBD5A6CD7E74}"/>
              </a:ext>
            </a:extLst>
          </p:cNvPr>
          <p:cNvSpPr/>
          <p:nvPr userDrawn="1"/>
        </p:nvSpPr>
        <p:spPr>
          <a:xfrm>
            <a:off x="426523" y="280511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tx1"/>
                </a:solidFill>
                <a:effectLst/>
              </a:rPr>
              <a:t>Get the Future You Want </a:t>
            </a:r>
            <a:r>
              <a:rPr lang="en-US" sz="900" dirty="0">
                <a:solidFill>
                  <a:schemeClr val="tx1"/>
                </a:solidFill>
                <a:effectLst/>
              </a:rPr>
              <a:t>|</a:t>
            </a:r>
            <a:r>
              <a:rPr lang="en-GB" sz="900" dirty="0">
                <a:solidFill>
                  <a:schemeClr val="tx1"/>
                </a:solidFill>
                <a:effectLst/>
              </a:rPr>
              <a:t> </a:t>
            </a:r>
            <a:r>
              <a:rPr lang="en-US" sz="1050" dirty="0">
                <a:solidFill>
                  <a:schemeClr val="accent2"/>
                </a:solidFill>
              </a:rPr>
              <a:t>www.capgemini.com</a:t>
            </a:r>
          </a:p>
        </p:txBody>
      </p:sp>
      <p:sp>
        <p:nvSpPr>
          <p:cNvPr id="22" name="Text Placeholder 3">
            <a:extLst>
              <a:ext uri="{FF2B5EF4-FFF2-40B4-BE49-F238E27FC236}">
                <a16:creationId xmlns:a16="http://schemas.microsoft.com/office/drawing/2014/main" id="{E04686B9-8385-4CF4-83FC-69BDC7423227}"/>
              </a:ext>
            </a:extLst>
          </p:cNvPr>
          <p:cNvSpPr>
            <a:spLocks noGrp="1"/>
          </p:cNvSpPr>
          <p:nvPr>
            <p:ph type="body" sz="quarter" idx="13" hasCustomPrompt="1"/>
          </p:nvPr>
        </p:nvSpPr>
        <p:spPr>
          <a:xfrm>
            <a:off x="9336360" y="2498355"/>
            <a:ext cx="2448272" cy="1224136"/>
          </a:xfrm>
        </p:spPr>
        <p:txBody>
          <a:bodyPr/>
          <a:lstStyle>
            <a:lvl1pPr>
              <a:lnSpc>
                <a:spcPct val="100000"/>
              </a:lnSpc>
              <a:spcBef>
                <a:spcPts val="0"/>
              </a:spcBef>
              <a:spcAft>
                <a:spcPts val="600"/>
              </a:spcAft>
              <a:defRPr sz="1200" b="1">
                <a:solidFill>
                  <a:schemeClr val="accent1"/>
                </a:solidFill>
                <a:latin typeface="+mn-lt"/>
              </a:defRPr>
            </a:lvl1pPr>
            <a:lvl2pPr marL="0" indent="0">
              <a:lnSpc>
                <a:spcPct val="100000"/>
              </a:lnSpc>
              <a:spcBef>
                <a:spcPts val="0"/>
              </a:spcBef>
              <a:buNone/>
              <a:defRPr sz="1000">
                <a:solidFill>
                  <a:schemeClr val="accent2"/>
                </a:solidFill>
              </a:defRPr>
            </a:lvl2pPr>
            <a:lvl3pPr marL="0" indent="0">
              <a:lnSpc>
                <a:spcPct val="100000"/>
              </a:lnSpc>
              <a:spcBef>
                <a:spcPts val="0"/>
              </a:spcBef>
              <a:buNone/>
              <a:defRPr sz="1000"/>
            </a:lvl3pPr>
            <a:lvl4pPr>
              <a:lnSpc>
                <a:spcPct val="100000"/>
              </a:lnSpc>
              <a:defRPr/>
            </a:lvl4pPr>
            <a:lvl5pPr>
              <a:lnSpc>
                <a:spcPct val="100000"/>
              </a:lnSpc>
              <a:defRPr/>
            </a:lvl5pPr>
          </a:lstStyle>
          <a:p>
            <a:pPr lvl="0"/>
            <a:r>
              <a:rPr lang="en-US" dirty="0"/>
              <a:t>First, last name</a:t>
            </a:r>
          </a:p>
          <a:p>
            <a:pPr lvl="1"/>
            <a:r>
              <a:rPr lang="en-US" dirty="0"/>
              <a:t>Title/Role</a:t>
            </a:r>
          </a:p>
          <a:p>
            <a:pPr lvl="2"/>
            <a:r>
              <a:rPr lang="en-US" dirty="0"/>
              <a:t>Capgemini Office (optional)</a:t>
            </a:r>
          </a:p>
          <a:p>
            <a:pPr lvl="2"/>
            <a:r>
              <a:rPr lang="en-US" dirty="0"/>
              <a:t>Address Lines</a:t>
            </a:r>
          </a:p>
        </p:txBody>
      </p:sp>
      <p:sp>
        <p:nvSpPr>
          <p:cNvPr id="23" name="Text Placeholder 3">
            <a:extLst>
              <a:ext uri="{FF2B5EF4-FFF2-40B4-BE49-F238E27FC236}">
                <a16:creationId xmlns:a16="http://schemas.microsoft.com/office/drawing/2014/main" id="{FFE9FBF2-D6EB-463E-A5F0-71868ADF1D5D}"/>
              </a:ext>
            </a:extLst>
          </p:cNvPr>
          <p:cNvSpPr>
            <a:spLocks noGrp="1"/>
          </p:cNvSpPr>
          <p:nvPr>
            <p:ph type="body" sz="quarter" idx="14" hasCustomPrompt="1"/>
          </p:nvPr>
        </p:nvSpPr>
        <p:spPr>
          <a:xfrm>
            <a:off x="9336360" y="1130203"/>
            <a:ext cx="2448272" cy="1224136"/>
          </a:xfrm>
        </p:spPr>
        <p:txBody>
          <a:bodyPr/>
          <a:lstStyle>
            <a:lvl1pPr>
              <a:lnSpc>
                <a:spcPct val="100000"/>
              </a:lnSpc>
              <a:spcBef>
                <a:spcPts val="0"/>
              </a:spcBef>
              <a:spcAft>
                <a:spcPts val="600"/>
              </a:spcAft>
              <a:defRPr sz="1200" b="1">
                <a:solidFill>
                  <a:schemeClr val="accent1"/>
                </a:solidFill>
                <a:latin typeface="+mn-lt"/>
              </a:defRPr>
            </a:lvl1pPr>
            <a:lvl2pPr marL="0" indent="0">
              <a:lnSpc>
                <a:spcPct val="100000"/>
              </a:lnSpc>
              <a:spcBef>
                <a:spcPts val="0"/>
              </a:spcBef>
              <a:buNone/>
              <a:defRPr sz="1000">
                <a:solidFill>
                  <a:schemeClr val="accent2"/>
                </a:solidFill>
              </a:defRPr>
            </a:lvl2pPr>
            <a:lvl3pPr marL="0" marR="0" indent="0" algn="l" defTabSz="914400"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sz="1000"/>
            </a:lvl3pPr>
            <a:lvl4pPr>
              <a:lnSpc>
                <a:spcPct val="100000"/>
              </a:lnSpc>
              <a:defRPr/>
            </a:lvl4pPr>
            <a:lvl5pPr>
              <a:lnSpc>
                <a:spcPct val="100000"/>
              </a:lnSpc>
              <a:defRPr/>
            </a:lvl5pPr>
          </a:lstStyle>
          <a:p>
            <a:pPr lvl="0"/>
            <a:r>
              <a:rPr lang="en-US" dirty="0"/>
              <a:t>First, last name</a:t>
            </a:r>
          </a:p>
          <a:p>
            <a:pPr lvl="1"/>
            <a:r>
              <a:rPr lang="en-US" dirty="0"/>
              <a:t>Title/Role</a:t>
            </a:r>
          </a:p>
          <a:p>
            <a:pPr lvl="2"/>
            <a:r>
              <a:rPr lang="en-US" dirty="0"/>
              <a:t>Capgemini Office (optional)</a:t>
            </a:r>
          </a:p>
          <a:p>
            <a:pPr lvl="2"/>
            <a:r>
              <a:rPr lang="en-US" dirty="0"/>
              <a:t>Address Lines</a:t>
            </a:r>
          </a:p>
          <a:p>
            <a:pPr lvl="2"/>
            <a:endParaRPr lang="en-US" dirty="0"/>
          </a:p>
        </p:txBody>
      </p:sp>
    </p:spTree>
    <p:extLst>
      <p:ext uri="{BB962C8B-B14F-4D97-AF65-F5344CB8AC3E}">
        <p14:creationId xmlns:p14="http://schemas.microsoft.com/office/powerpoint/2010/main" val="40541693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5488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pic>
        <p:nvPicPr>
          <p:cNvPr id="3" name="Picture 2" descr="A picture containing electronics&#10;&#10;Description automatically generated">
            <a:extLst>
              <a:ext uri="{FF2B5EF4-FFF2-40B4-BE49-F238E27FC236}">
                <a16:creationId xmlns:a16="http://schemas.microsoft.com/office/drawing/2014/main" id="{957E113C-781C-4E83-A17D-77B62C10147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88"/>
          <a:stretch/>
        </p:blipFill>
        <p:spPr>
          <a:xfrm>
            <a:off x="-7622" y="0"/>
            <a:ext cx="12199621" cy="6888985"/>
          </a:xfrm>
          <a:prstGeom prst="rect">
            <a:avLst/>
          </a:prstGeom>
        </p:spPr>
      </p:pic>
      <p:grpSp>
        <p:nvGrpSpPr>
          <p:cNvPr id="14" name="Groupe 13">
            <a:extLst>
              <a:ext uri="{FF2B5EF4-FFF2-40B4-BE49-F238E27FC236}">
                <a16:creationId xmlns:a16="http://schemas.microsoft.com/office/drawing/2014/main" id="{64592B57-BCDC-46B2-904B-5A7FDEA22156}"/>
              </a:ext>
            </a:extLst>
          </p:cNvPr>
          <p:cNvGrpSpPr/>
          <p:nvPr userDrawn="1"/>
        </p:nvGrpSpPr>
        <p:grpSpPr>
          <a:xfrm rot="10800000">
            <a:off x="105422" y="114300"/>
            <a:ext cx="8176612" cy="6629400"/>
            <a:chOff x="3847179" y="1294078"/>
            <a:chExt cx="4118037" cy="3744526"/>
          </a:xfrm>
        </p:grpSpPr>
        <p:sp>
          <p:nvSpPr>
            <p:cNvPr id="25" name="Forme libre : forme 24">
              <a:extLst>
                <a:ext uri="{FF2B5EF4-FFF2-40B4-BE49-F238E27FC236}">
                  <a16:creationId xmlns:a16="http://schemas.microsoft.com/office/drawing/2014/main" id="{F6855C7D-FB6F-4A0D-99F6-3523A5DB1407}"/>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6" name="Forme libre : forme 25">
              <a:extLst>
                <a:ext uri="{FF2B5EF4-FFF2-40B4-BE49-F238E27FC236}">
                  <a16:creationId xmlns:a16="http://schemas.microsoft.com/office/drawing/2014/main" id="{81910F3B-3232-4E33-8A3C-C9ECA9724E1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dirty="0"/>
            </a:p>
          </p:txBody>
        </p:sp>
      </p:grpSp>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712034" y="3356992"/>
            <a:ext cx="3824125" cy="1797931"/>
          </a:xfrm>
          <a:prstGeom prst="rect">
            <a:avLst/>
          </a:prstGeom>
        </p:spPr>
        <p:txBody>
          <a:bodyPr anchor="b">
            <a:noAutofit/>
          </a:bodyPr>
          <a:lstStyle>
            <a:lvl1pPr marL="0" indent="0">
              <a:buNone/>
              <a:defRPr sz="32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3719736" y="5517232"/>
            <a:ext cx="3816424" cy="736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Autofit/>
          </a:bodyPr>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and date</a:t>
            </a:r>
          </a:p>
        </p:txBody>
      </p:sp>
      <p:pic>
        <p:nvPicPr>
          <p:cNvPr id="78950" name="Picture 102" descr="logo Capgemini Engineering">
            <a:extLst>
              <a:ext uri="{FF2B5EF4-FFF2-40B4-BE49-F238E27FC236}">
                <a16:creationId xmlns:a16="http://schemas.microsoft.com/office/drawing/2014/main" id="{E185C9BC-48E6-4DFA-922F-98D6F492DD0A}"/>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776281" y="-1072059"/>
            <a:ext cx="762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607818"/>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spTree>
    <p:extLst>
      <p:ext uri="{BB962C8B-B14F-4D97-AF65-F5344CB8AC3E}">
        <p14:creationId xmlns:p14="http://schemas.microsoft.com/office/powerpoint/2010/main" val="1518631718"/>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9" name="Image 8">
            <a:extLst>
              <a:ext uri="{FF2B5EF4-FFF2-40B4-BE49-F238E27FC236}">
                <a16:creationId xmlns:a16="http://schemas.microsoft.com/office/drawing/2014/main" id="{501B836C-608B-4CFC-BA8A-FAE25C58580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1038898408"/>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816122629"/>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
        <p:nvSpPr>
          <p:cNvPr id="5" name="Rectangle 27">
            <a:extLst>
              <a:ext uri="{FF2B5EF4-FFF2-40B4-BE49-F238E27FC236}">
                <a16:creationId xmlns:a16="http://schemas.microsoft.com/office/drawing/2014/main" id="{F9B5084F-D099-4EAE-B8F8-232AA52D0AEF}"/>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Capgemini Response- CAD Integrations RFI | May 2022</a:t>
            </a:r>
          </a:p>
        </p:txBody>
      </p:sp>
    </p:spTree>
    <p:extLst>
      <p:ext uri="{BB962C8B-B14F-4D97-AF65-F5344CB8AC3E}">
        <p14:creationId xmlns:p14="http://schemas.microsoft.com/office/powerpoint/2010/main" val="32900370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316754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6416446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0196437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7227177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1475019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681042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6" name="Object 15"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8673"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itle 1"/>
          <p:cNvSpPr>
            <a:spLocks noGrp="1"/>
          </p:cNvSpPr>
          <p:nvPr>
            <p:ph type="ctrTitle" hasCustomPrompt="1"/>
          </p:nvPr>
        </p:nvSpPr>
        <p:spPr>
          <a:xfrm>
            <a:off x="5016499" y="3644153"/>
            <a:ext cx="6899275" cy="1297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3200" b="1"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301208"/>
            <a:ext cx="6899275" cy="1159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and date</a:t>
            </a:r>
          </a:p>
        </p:txBody>
      </p:sp>
      <p:pic>
        <p:nvPicPr>
          <p:cNvPr id="13" name="Image 12">
            <a:extLst>
              <a:ext uri="{FF2B5EF4-FFF2-40B4-BE49-F238E27FC236}">
                <a16:creationId xmlns:a16="http://schemas.microsoft.com/office/drawing/2014/main" id="{8A7F2DC0-BF36-48D5-AAB0-DE89725323C0}"/>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6845" t="25237" r="7003" b="27219"/>
          <a:stretch/>
        </p:blipFill>
        <p:spPr>
          <a:xfrm>
            <a:off x="551384" y="724932"/>
            <a:ext cx="6120000" cy="831860"/>
          </a:xfrm>
          <a:prstGeom prst="rect">
            <a:avLst/>
          </a:prstGeom>
        </p:spPr>
      </p:pic>
    </p:spTree>
    <p:extLst>
      <p:ext uri="{BB962C8B-B14F-4D97-AF65-F5344CB8AC3E}">
        <p14:creationId xmlns:p14="http://schemas.microsoft.com/office/powerpoint/2010/main" val="1000564543"/>
      </p:ext>
    </p:extLst>
  </p:cSld>
  <p:clrMapOvr>
    <a:masterClrMapping/>
  </p:clrMapOvr>
  <p:extLst>
    <p:ext uri="{DCECCB84-F9BA-43D5-87BE-67443E8EF086}">
      <p15:sldGuideLst xmlns:p15="http://schemas.microsoft.com/office/powerpoint/2012/main">
        <p15:guide id="1" orient="horz" pos="935">
          <p15:clr>
            <a:srgbClr val="FBAE40"/>
          </p15:clr>
        </p15:guide>
        <p15:guide id="2" pos="257">
          <p15:clr>
            <a:srgbClr val="FBAE40"/>
          </p15:clr>
        </p15:guide>
        <p15:guide id="3" pos="3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38323719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
        <p:nvSpPr>
          <p:cNvPr id="6" name="Rectangle 27">
            <a:extLst>
              <a:ext uri="{FF2B5EF4-FFF2-40B4-BE49-F238E27FC236}">
                <a16:creationId xmlns:a16="http://schemas.microsoft.com/office/drawing/2014/main" id="{1E19E713-0417-43FD-B9A7-E289E8F5265A}"/>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Capgemini Response- CAD Integrations RFI | May 2022</a:t>
            </a:r>
          </a:p>
        </p:txBody>
      </p:sp>
    </p:spTree>
    <p:extLst>
      <p:ext uri="{BB962C8B-B14F-4D97-AF65-F5344CB8AC3E}">
        <p14:creationId xmlns:p14="http://schemas.microsoft.com/office/powerpoint/2010/main" val="40796446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803827042"/>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9138590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18123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41119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4527439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16381149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a:t>
            </a:r>
            <a:r>
              <a:rPr lang="en-US" sz="700" noProof="0">
                <a:solidFill>
                  <a:schemeClr val="bg1"/>
                </a:solidFill>
                <a:latin typeface="Ubuntu" panose="020B0504030602030204" pitchFamily="34" charset="0"/>
                <a:cs typeface="Arial"/>
              </a:rPr>
              <a:t>© 2023 </a:t>
            </a:r>
            <a:r>
              <a:rPr lang="en-US" sz="700" noProof="0" dirty="0">
                <a:solidFill>
                  <a:schemeClr val="bg1"/>
                </a:solidFill>
                <a:latin typeface="Ubuntu" panose="020B0504030602030204" pitchFamily="34" charset="0"/>
                <a:cs typeface="Arial"/>
              </a:rPr>
              <a:t>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rot="1808368" flipV="1">
            <a:off x="3661091" y="-1184328"/>
            <a:ext cx="10604299" cy="7497656"/>
          </a:xfrm>
          <a:prstGeom prst="rect">
            <a:avLst/>
          </a:prstGeom>
        </p:spPr>
      </p:pic>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fueled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15" name="Rectangle 14"/>
          <p:cNvSpPr/>
          <p:nvPr/>
        </p:nvSpPr>
        <p:spPr>
          <a:xfrm>
            <a:off x="6189662"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16" name="Rectangle 15"/>
          <p:cNvSpPr/>
          <p:nvPr/>
        </p:nvSpPr>
        <p:spPr>
          <a:xfrm>
            <a:off x="6189663" y="578925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3998431584"/>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rot="21226509">
            <a:off x="1143292" y="1478132"/>
            <a:ext cx="9702386" cy="5695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2022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426720" y="5328053"/>
            <a:ext cx="333195" cy="333195"/>
          </a:xfrm>
          <a:prstGeom prst="rect">
            <a:avLst/>
          </a:prstGeom>
          <a:noFill/>
        </p:spPr>
      </p:pic>
      <p:sp>
        <p:nvSpPr>
          <p:cNvPr id="60" name="Rectangle 59"/>
          <p:cNvSpPr/>
          <p:nvPr>
            <p:custDataLst>
              <p:tags r:id="rId1"/>
            </p:custDataLst>
          </p:nvPr>
        </p:nvSpPr>
        <p:spPr>
          <a:xfrm>
            <a:off x="6324599"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68B09D-6011-4B56-9735-A05D4E49D101}"/>
              </a:ext>
            </a:extLst>
          </p:cNvPr>
          <p:cNvSpPr/>
          <p:nvPr userDrawn="1"/>
        </p:nvSpPr>
        <p:spPr>
          <a:xfrm>
            <a:off x="404813" y="1447577"/>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fueled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27" name="Rectangle 26">
            <a:extLst>
              <a:ext uri="{FF2B5EF4-FFF2-40B4-BE49-F238E27FC236}">
                <a16:creationId xmlns:a16="http://schemas.microsoft.com/office/drawing/2014/main" id="{9AD00A87-77BA-46AB-A551-7BD88CF47F24}"/>
              </a:ext>
            </a:extLst>
          </p:cNvPr>
          <p:cNvSpPr/>
          <p:nvPr userDrawn="1"/>
        </p:nvSpPr>
        <p:spPr>
          <a:xfrm>
            <a:off x="404812" y="1068313"/>
            <a:ext cx="331491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28" name="Rectangle 27">
            <a:extLst>
              <a:ext uri="{FF2B5EF4-FFF2-40B4-BE49-F238E27FC236}">
                <a16:creationId xmlns:a16="http://schemas.microsoft.com/office/drawing/2014/main" id="{FD222ADB-2B00-4AE2-8AB6-BC8CDF1AC7E1}"/>
              </a:ext>
            </a:extLst>
          </p:cNvPr>
          <p:cNvSpPr/>
          <p:nvPr userDrawn="1"/>
        </p:nvSpPr>
        <p:spPr>
          <a:xfrm>
            <a:off x="404813" y="429612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9" name="Image 28">
            <a:extLst>
              <a:ext uri="{FF2B5EF4-FFF2-40B4-BE49-F238E27FC236}">
                <a16:creationId xmlns:a16="http://schemas.microsoft.com/office/drawing/2014/main" id="{6A821CDD-5961-4FA5-87E4-74C804B1D08B}"/>
              </a:ext>
            </a:extLst>
          </p:cNvPr>
          <p:cNvPicPr>
            <a:picLocks noChangeAspect="1"/>
          </p:cNvPicPr>
          <p:nvPr userDrawn="1"/>
        </p:nvPicPr>
        <p:blipFill>
          <a:blip r:embed="rId17" cstate="screen">
            <a:extLst>
              <a:ext uri="{28A0092B-C50C-407E-A947-70E740481C1C}">
                <a14:useLocalDpi xmlns:a14="http://schemas.microsoft.com/office/drawing/2010/main"/>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658624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1-col tex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55961C0-A83F-4832-8E78-FDDA6295B85B}"/>
              </a:ext>
            </a:extLst>
          </p:cNvPr>
          <p:cNvSpPr>
            <a:spLocks noGrp="1"/>
          </p:cNvSpPr>
          <p:nvPr>
            <p:ph type="body" sz="quarter" idx="11"/>
          </p:nvPr>
        </p:nvSpPr>
        <p:spPr>
          <a:xfrm>
            <a:off x="227013" y="1808163"/>
            <a:ext cx="11688761" cy="45005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re 2"/>
          <p:cNvSpPr>
            <a:spLocks noGrp="1"/>
          </p:cNvSpPr>
          <p:nvPr>
            <p:ph type="title" hasCustomPrompt="1"/>
          </p:nvPr>
        </p:nvSpPr>
        <p:spPr>
          <a:xfrm>
            <a:off x="227013" y="0"/>
            <a:ext cx="11125572" cy="1104900"/>
          </a:xfrm>
        </p:spPr>
        <p:txBody>
          <a:bodyPr/>
          <a:lstStyle>
            <a:lvl1pPr>
              <a:defRPr/>
            </a:lvl1pPr>
          </a:lstStyle>
          <a:p>
            <a:r>
              <a:rPr lang="fr-FR" dirty="0"/>
              <a:t>Click to insert </a:t>
            </a:r>
            <a:r>
              <a:rPr lang="fr-FR" dirty="0" err="1"/>
              <a:t>title</a:t>
            </a:r>
            <a:endParaRPr lang="en-US" dirty="0"/>
          </a:p>
        </p:txBody>
      </p:sp>
    </p:spTree>
    <p:extLst>
      <p:ext uri="{BB962C8B-B14F-4D97-AF65-F5344CB8AC3E}">
        <p14:creationId xmlns:p14="http://schemas.microsoft.com/office/powerpoint/2010/main" val="31823558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7AF4EB1-5AB5-4D69-B603-BD5E0E5EB29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101799109"/>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nvPr>
        </p:nvSpPr>
        <p:spPr>
          <a:xfrm>
            <a:off x="227012" y="333000"/>
            <a:ext cx="11018223" cy="478148"/>
          </a:xfrm>
          <a:prstGeom prst="rect">
            <a:avLst/>
          </a:prstGeom>
        </p:spPr>
        <p:txBody>
          <a:bodyPr lIns="0" tIns="0" rIns="0" bIns="0" anchor="t"/>
          <a:lstStyle>
            <a:lvl1pPr>
              <a:defRPr sz="2600" baseline="0"/>
            </a:lvl1pPr>
          </a:lstStyle>
          <a:p>
            <a:r>
              <a:rPr lang="fr-FR" dirty="0"/>
              <a:t>Click to </a:t>
            </a:r>
            <a:r>
              <a:rPr lang="fr-FR" dirty="0" err="1"/>
              <a:t>add</a:t>
            </a:r>
            <a:r>
              <a:rPr lang="fr-FR" dirty="0"/>
              <a:t> </a:t>
            </a:r>
            <a:r>
              <a:rPr lang="fr-FR" dirty="0" err="1"/>
              <a:t>title</a:t>
            </a:r>
            <a:endParaRPr lang="en-GB" dirty="0"/>
          </a:p>
        </p:txBody>
      </p:sp>
    </p:spTree>
    <p:extLst>
      <p:ext uri="{BB962C8B-B14F-4D97-AF65-F5344CB8AC3E}">
        <p14:creationId xmlns:p14="http://schemas.microsoft.com/office/powerpoint/2010/main" val="177925088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Dark Grey">
    <p:bg>
      <p:bgPr>
        <a:solidFill>
          <a:srgbClr val="272936"/>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nchor="t"/>
          <a:lstStyle>
            <a:lvl1pPr>
              <a:defRPr sz="2400">
                <a:solidFill>
                  <a:schemeClr val="bg1"/>
                </a:solidFill>
                <a:latin typeface="Verdana" panose="020B0604030504040204" pitchFamily="34" charset="0"/>
                <a:ea typeface="Verdana" panose="020B0604030504040204" pitchFamily="34" charset="0"/>
              </a:defRPr>
            </a:lvl1pPr>
          </a:lstStyle>
          <a:p>
            <a:r>
              <a:rPr lang="en-US"/>
              <a:t>Click to edit Master title style</a:t>
            </a:r>
            <a:endParaRPr lang="de-DE"/>
          </a:p>
        </p:txBody>
      </p:sp>
      <p:sp>
        <p:nvSpPr>
          <p:cNvPr id="11" name="Retângulo 43">
            <a:extLst>
              <a:ext uri="{FF2B5EF4-FFF2-40B4-BE49-F238E27FC236}">
                <a16:creationId xmlns:a16="http://schemas.microsoft.com/office/drawing/2014/main" id="{BFF1B795-0FDC-45CF-A110-D11AF7913E01}"/>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Verdana" panose="020B0604030504040204" pitchFamily="34" charset="0"/>
                <a:ea typeface="Verdana" panose="020B0604030504040204" pitchFamily="34" charset="0"/>
                <a:cs typeface="Arial" panose="020B0604020202020204" pitchFamily="34" charset="0"/>
              </a:rPr>
              <a:pPr algn="r"/>
              <a:t>‹#›</a:t>
            </a:fld>
            <a:endParaRPr lang="en-US" sz="800" dirty="0">
              <a:solidFill>
                <a:srgbClr val="A6A6A6"/>
              </a:solidFill>
              <a:latin typeface="Verdana" panose="020B0604030504040204" pitchFamily="34" charset="0"/>
              <a:ea typeface="Verdana" panose="020B0604030504040204" pitchFamily="34" charset="0"/>
              <a:cs typeface="Arial" panose="020B0604020202020204" pitchFamily="34" charset="0"/>
            </a:endParaRPr>
          </a:p>
        </p:txBody>
      </p:sp>
      <p:grpSp>
        <p:nvGrpSpPr>
          <p:cNvPr id="13" name="Group 4">
            <a:extLst>
              <a:ext uri="{FF2B5EF4-FFF2-40B4-BE49-F238E27FC236}">
                <a16:creationId xmlns:a16="http://schemas.microsoft.com/office/drawing/2014/main" id="{C76508BD-334E-41B0-854A-A2D4F9A9413C}"/>
              </a:ext>
            </a:extLst>
          </p:cNvPr>
          <p:cNvGrpSpPr>
            <a:grpSpLocks noChangeAspect="1"/>
          </p:cNvGrpSpPr>
          <p:nvPr userDrawn="1"/>
        </p:nvGrpSpPr>
        <p:grpSpPr bwMode="auto">
          <a:xfrm>
            <a:off x="11547793" y="208620"/>
            <a:ext cx="425859" cy="392385"/>
            <a:chOff x="5710" y="1614"/>
            <a:chExt cx="687" cy="633"/>
          </a:xfrm>
        </p:grpSpPr>
        <p:sp>
          <p:nvSpPr>
            <p:cNvPr id="14" name="AutoShape 3">
              <a:extLst>
                <a:ext uri="{FF2B5EF4-FFF2-40B4-BE49-F238E27FC236}">
                  <a16:creationId xmlns:a16="http://schemas.microsoft.com/office/drawing/2014/main" id="{B00C579D-79F6-4D19-87B9-2386DF05A43D}"/>
                </a:ext>
              </a:extLst>
            </p:cNvPr>
            <p:cNvSpPr>
              <a:spLocks noChangeAspect="1" noChangeArrowheads="1" noTextEdit="1"/>
            </p:cNvSpPr>
            <p:nvPr userDrawn="1"/>
          </p:nvSpPr>
          <p:spPr bwMode="auto">
            <a:xfrm>
              <a:off x="5712" y="1616"/>
              <a:ext cx="680"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5" name="Freeform 5">
              <a:extLst>
                <a:ext uri="{FF2B5EF4-FFF2-40B4-BE49-F238E27FC236}">
                  <a16:creationId xmlns:a16="http://schemas.microsoft.com/office/drawing/2014/main" id="{93DB29AF-D71F-4BC8-ADF3-6CFAD77256C6}"/>
                </a:ext>
              </a:extLst>
            </p:cNvPr>
            <p:cNvSpPr>
              <a:spLocks/>
            </p:cNvSpPr>
            <p:nvPr userDrawn="1"/>
          </p:nvSpPr>
          <p:spPr bwMode="auto">
            <a:xfrm>
              <a:off x="5710" y="1614"/>
              <a:ext cx="670" cy="578"/>
            </a:xfrm>
            <a:custGeom>
              <a:avLst/>
              <a:gdLst>
                <a:gd name="T0" fmla="*/ 281 w 281"/>
                <a:gd name="T1" fmla="*/ 117 h 242"/>
                <a:gd name="T2" fmla="*/ 237 w 281"/>
                <a:gd name="T3" fmla="*/ 50 h 242"/>
                <a:gd name="T4" fmla="*/ 160 w 281"/>
                <a:gd name="T5" fmla="*/ 3 h 242"/>
                <a:gd name="T6" fmla="*/ 154 w 281"/>
                <a:gd name="T7" fmla="*/ 0 h 242"/>
                <a:gd name="T8" fmla="*/ 154 w 281"/>
                <a:gd name="T9" fmla="*/ 0 h 242"/>
                <a:gd name="T10" fmla="*/ 0 w 281"/>
                <a:gd name="T11" fmla="*/ 158 h 242"/>
                <a:gd name="T12" fmla="*/ 53 w 281"/>
                <a:gd name="T13" fmla="*/ 236 h 242"/>
                <a:gd name="T14" fmla="*/ 112 w 281"/>
                <a:gd name="T15" fmla="*/ 233 h 242"/>
                <a:gd name="T16" fmla="*/ 155 w 281"/>
                <a:gd name="T17" fmla="*/ 194 h 242"/>
                <a:gd name="T18" fmla="*/ 187 w 281"/>
                <a:gd name="T19" fmla="*/ 141 h 242"/>
                <a:gd name="T20" fmla="*/ 230 w 281"/>
                <a:gd name="T21" fmla="*/ 104 h 242"/>
                <a:gd name="T22" fmla="*/ 281 w 281"/>
                <a:gd name="T23" fmla="*/ 117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2">
                  <a:moveTo>
                    <a:pt x="281" y="117"/>
                  </a:moveTo>
                  <a:cubicBezTo>
                    <a:pt x="274" y="92"/>
                    <a:pt x="258" y="69"/>
                    <a:pt x="237" y="50"/>
                  </a:cubicBezTo>
                  <a:cubicBezTo>
                    <a:pt x="215" y="30"/>
                    <a:pt x="188" y="14"/>
                    <a:pt x="160" y="3"/>
                  </a:cubicBezTo>
                  <a:cubicBezTo>
                    <a:pt x="158" y="2"/>
                    <a:pt x="156" y="1"/>
                    <a:pt x="154" y="0"/>
                  </a:cubicBezTo>
                  <a:cubicBezTo>
                    <a:pt x="154" y="0"/>
                    <a:pt x="154" y="0"/>
                    <a:pt x="154" y="0"/>
                  </a:cubicBezTo>
                  <a:cubicBezTo>
                    <a:pt x="119" y="41"/>
                    <a:pt x="0" y="72"/>
                    <a:pt x="0" y="158"/>
                  </a:cubicBezTo>
                  <a:cubicBezTo>
                    <a:pt x="0" y="192"/>
                    <a:pt x="22" y="223"/>
                    <a:pt x="53" y="236"/>
                  </a:cubicBezTo>
                  <a:cubicBezTo>
                    <a:pt x="72" y="242"/>
                    <a:pt x="93" y="241"/>
                    <a:pt x="112" y="233"/>
                  </a:cubicBezTo>
                  <a:cubicBezTo>
                    <a:pt x="130" y="224"/>
                    <a:pt x="144" y="210"/>
                    <a:pt x="155" y="194"/>
                  </a:cubicBezTo>
                  <a:cubicBezTo>
                    <a:pt x="167" y="177"/>
                    <a:pt x="175" y="158"/>
                    <a:pt x="187" y="141"/>
                  </a:cubicBezTo>
                  <a:cubicBezTo>
                    <a:pt x="197" y="125"/>
                    <a:pt x="210" y="108"/>
                    <a:pt x="230" y="104"/>
                  </a:cubicBezTo>
                  <a:cubicBezTo>
                    <a:pt x="247" y="100"/>
                    <a:pt x="268" y="104"/>
                    <a:pt x="281" y="1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6" name="Freeform 6">
              <a:extLst>
                <a:ext uri="{FF2B5EF4-FFF2-40B4-BE49-F238E27FC236}">
                  <a16:creationId xmlns:a16="http://schemas.microsoft.com/office/drawing/2014/main" id="{71BF98DA-E407-4EA1-A3A2-FC45B826A8AE}"/>
                </a:ext>
              </a:extLst>
            </p:cNvPr>
            <p:cNvSpPr>
              <a:spLocks/>
            </p:cNvSpPr>
            <p:nvPr userDrawn="1"/>
          </p:nvSpPr>
          <p:spPr bwMode="auto">
            <a:xfrm>
              <a:off x="5951" y="1881"/>
              <a:ext cx="446" cy="366"/>
            </a:xfrm>
            <a:custGeom>
              <a:avLst/>
              <a:gdLst>
                <a:gd name="T0" fmla="*/ 181 w 187"/>
                <a:gd name="T1" fmla="*/ 23 h 153"/>
                <a:gd name="T2" fmla="*/ 140 w 187"/>
                <a:gd name="T3" fmla="*/ 1 h 153"/>
                <a:gd name="T4" fmla="*/ 102 w 187"/>
                <a:gd name="T5" fmla="*/ 25 h 153"/>
                <a:gd name="T6" fmla="*/ 76 w 187"/>
                <a:gd name="T7" fmla="*/ 72 h 153"/>
                <a:gd name="T8" fmla="*/ 48 w 187"/>
                <a:gd name="T9" fmla="*/ 115 h 153"/>
                <a:gd name="T10" fmla="*/ 0 w 187"/>
                <a:gd name="T11" fmla="*/ 145 h 153"/>
                <a:gd name="T12" fmla="*/ 30 w 187"/>
                <a:gd name="T13" fmla="*/ 152 h 153"/>
                <a:gd name="T14" fmla="*/ 65 w 187"/>
                <a:gd name="T15" fmla="*/ 150 h 153"/>
                <a:gd name="T16" fmla="*/ 123 w 187"/>
                <a:gd name="T17" fmla="*/ 124 h 153"/>
                <a:gd name="T18" fmla="*/ 78 w 187"/>
                <a:gd name="T19" fmla="*/ 84 h 153"/>
                <a:gd name="T20" fmla="*/ 139 w 187"/>
                <a:gd name="T21" fmla="*/ 103 h 153"/>
                <a:gd name="T22" fmla="*/ 183 w 187"/>
                <a:gd name="T23" fmla="*/ 62 h 153"/>
                <a:gd name="T24" fmla="*/ 181 w 187"/>
                <a:gd name="T25" fmla="*/ 2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7" h="153">
                  <a:moveTo>
                    <a:pt x="181" y="23"/>
                  </a:moveTo>
                  <a:cubicBezTo>
                    <a:pt x="173" y="7"/>
                    <a:pt x="157" y="0"/>
                    <a:pt x="140" y="1"/>
                  </a:cubicBezTo>
                  <a:cubicBezTo>
                    <a:pt x="123" y="2"/>
                    <a:pt x="111" y="12"/>
                    <a:pt x="102" y="25"/>
                  </a:cubicBezTo>
                  <a:cubicBezTo>
                    <a:pt x="92" y="40"/>
                    <a:pt x="85" y="56"/>
                    <a:pt x="76" y="72"/>
                  </a:cubicBezTo>
                  <a:cubicBezTo>
                    <a:pt x="68" y="87"/>
                    <a:pt x="59" y="102"/>
                    <a:pt x="48" y="115"/>
                  </a:cubicBezTo>
                  <a:cubicBezTo>
                    <a:pt x="35" y="129"/>
                    <a:pt x="18" y="139"/>
                    <a:pt x="0" y="145"/>
                  </a:cubicBezTo>
                  <a:cubicBezTo>
                    <a:pt x="8" y="151"/>
                    <a:pt x="20" y="152"/>
                    <a:pt x="30" y="152"/>
                  </a:cubicBezTo>
                  <a:cubicBezTo>
                    <a:pt x="42" y="153"/>
                    <a:pt x="53" y="152"/>
                    <a:pt x="65" y="150"/>
                  </a:cubicBezTo>
                  <a:cubicBezTo>
                    <a:pt x="85" y="146"/>
                    <a:pt x="107" y="139"/>
                    <a:pt x="123" y="124"/>
                  </a:cubicBezTo>
                  <a:cubicBezTo>
                    <a:pt x="99" y="124"/>
                    <a:pt x="80" y="108"/>
                    <a:pt x="78" y="84"/>
                  </a:cubicBezTo>
                  <a:cubicBezTo>
                    <a:pt x="93" y="103"/>
                    <a:pt x="116" y="110"/>
                    <a:pt x="139" y="103"/>
                  </a:cubicBezTo>
                  <a:cubicBezTo>
                    <a:pt x="160" y="97"/>
                    <a:pt x="176" y="81"/>
                    <a:pt x="183" y="62"/>
                  </a:cubicBezTo>
                  <a:cubicBezTo>
                    <a:pt x="187" y="49"/>
                    <a:pt x="187" y="35"/>
                    <a:pt x="181" y="2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3769182171"/>
      </p:ext>
    </p:extLst>
  </p:cSld>
  <p:clrMapOvr>
    <a:masterClrMapping/>
  </p:clrMapOvr>
  <p:transition spd="slow">
    <p:wip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05898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4_Blank-Grey">
    <p:bg>
      <p:bgPr>
        <a:solidFill>
          <a:schemeClr val="bg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676489" y="0"/>
            <a:ext cx="3549457" cy="2222434"/>
          </a:xfrm>
          <a:prstGeom prst="rect">
            <a:avLst/>
          </a:prstGeom>
        </p:spPr>
      </p:pic>
      <p:sp>
        <p:nvSpPr>
          <p:cNvPr id="20" name="Freeform 19"/>
          <p:cNvSpPr/>
          <p:nvPr userDrawn="1"/>
        </p:nvSpPr>
        <p:spPr>
          <a:xfrm>
            <a:off x="398511" y="0"/>
            <a:ext cx="6964680" cy="6858000"/>
          </a:xfrm>
          <a:custGeom>
            <a:avLst/>
            <a:gdLst>
              <a:gd name="connsiteX0" fmla="*/ 0 w 6964680"/>
              <a:gd name="connsiteY0" fmla="*/ 0 h 6912896"/>
              <a:gd name="connsiteX1" fmla="*/ 6244242 w 6964680"/>
              <a:gd name="connsiteY1" fmla="*/ 0 h 6912896"/>
              <a:gd name="connsiteX2" fmla="*/ 6394304 w 6964680"/>
              <a:gd name="connsiteY2" fmla="*/ 169860 h 6912896"/>
              <a:gd name="connsiteX3" fmla="*/ 6964680 w 6964680"/>
              <a:gd name="connsiteY3" fmla="*/ 975774 h 6912896"/>
              <a:gd name="connsiteX4" fmla="*/ 5394472 w 6964680"/>
              <a:gd name="connsiteY4" fmla="*/ 6856271 h 6912896"/>
              <a:gd name="connsiteX5" fmla="*/ 5419489 w 6964680"/>
              <a:gd name="connsiteY5" fmla="*/ 6912896 h 6912896"/>
              <a:gd name="connsiteX6" fmla="*/ 0 w 6964680"/>
              <a:gd name="connsiteY6" fmla="*/ 6912896 h 6912896"/>
              <a:gd name="connsiteX7" fmla="*/ 0 w 6964680"/>
              <a:gd name="connsiteY7" fmla="*/ 0 h 691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64680" h="6912896">
                <a:moveTo>
                  <a:pt x="0" y="0"/>
                </a:moveTo>
                <a:lnTo>
                  <a:pt x="6244242" y="0"/>
                </a:lnTo>
                <a:lnTo>
                  <a:pt x="6394304" y="169860"/>
                </a:lnTo>
                <a:cubicBezTo>
                  <a:pt x="6591782" y="406732"/>
                  <a:pt x="6781628" y="675014"/>
                  <a:pt x="6964680" y="975774"/>
                </a:cubicBezTo>
                <a:cubicBezTo>
                  <a:pt x="5151950" y="4273985"/>
                  <a:pt x="5041394" y="5977818"/>
                  <a:pt x="5394472" y="6856271"/>
                </a:cubicBezTo>
                <a:lnTo>
                  <a:pt x="5419489" y="6912896"/>
                </a:lnTo>
                <a:lnTo>
                  <a:pt x="0" y="691289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7" name="Rectangle 6"/>
          <p:cNvSpPr/>
          <p:nvPr userDrawn="1"/>
        </p:nvSpPr>
        <p:spPr>
          <a:xfrm>
            <a:off x="0" y="0"/>
            <a:ext cx="9906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pic>
        <p:nvPicPr>
          <p:cNvPr id="15" name="Picture 1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560175" y="214595"/>
            <a:ext cx="409576" cy="379541"/>
          </a:xfrm>
          <a:prstGeom prst="rect">
            <a:avLst/>
          </a:prstGeom>
        </p:spPr>
      </p:pic>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cxnSp>
        <p:nvCxnSpPr>
          <p:cNvPr id="17" name="Conector reto 49">
            <a:extLst>
              <a:ext uri="{FF2B5EF4-FFF2-40B4-BE49-F238E27FC236}">
                <a16:creationId xmlns:a16="http://schemas.microsoft.com/office/drawing/2014/main" id="{8F16C29A-61FA-4ED5-8BD2-9CC8D2C3F1B7}"/>
              </a:ext>
            </a:extLst>
          </p:cNvPr>
          <p:cNvCxnSpPr>
            <a:cxnSpLocks/>
          </p:cNvCxnSpPr>
          <p:nvPr userDrawn="1"/>
        </p:nvCxnSpPr>
        <p:spPr>
          <a:xfrm flipV="1">
            <a:off x="2335857"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9" name="Retângulo 43">
            <a:extLst>
              <a:ext uri="{FF2B5EF4-FFF2-40B4-BE49-F238E27FC236}">
                <a16:creationId xmlns:a16="http://schemas.microsoft.com/office/drawing/2014/main" id="{2E9A6880-2F40-4BD1-9FEE-50D1C7FD0B3F}"/>
              </a:ext>
            </a:extLst>
          </p:cNvPr>
          <p:cNvSpPr/>
          <p:nvPr userDrawn="1"/>
        </p:nvSpPr>
        <p:spPr>
          <a:xfrm>
            <a:off x="2463562" y="6555758"/>
            <a:ext cx="2223686" cy="219456"/>
          </a:xfrm>
          <a:prstGeom prst="rect">
            <a:avLst/>
          </a:prstGeom>
        </p:spPr>
        <p:txBody>
          <a:bodyPr wrap="none" lIns="0" tIns="0" rIns="0" bIns="0" anchor="ctr">
            <a:noAutofit/>
          </a:bodyPr>
          <a:lstStyle/>
          <a:p>
            <a:r>
              <a:rPr lang="en-US" sz="800" dirty="0">
                <a:solidFill>
                  <a:srgbClr val="767676"/>
                </a:solidFill>
                <a:cs typeface="Arial" panose="020B0604020202020204" pitchFamily="34" charset="0"/>
              </a:rPr>
              <a:t>© 2020 Capgemini. All rights reserved.</a:t>
            </a:r>
          </a:p>
        </p:txBody>
      </p:sp>
    </p:spTree>
    <p:extLst>
      <p:ext uri="{BB962C8B-B14F-4D97-AF65-F5344CB8AC3E}">
        <p14:creationId xmlns:p14="http://schemas.microsoft.com/office/powerpoint/2010/main" val="135116016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Title and Content dark grey">
    <p:bg>
      <p:bgPr>
        <a:solidFill>
          <a:schemeClr val="accent4"/>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148991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536844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spTree>
    <p:extLst>
      <p:ext uri="{BB962C8B-B14F-4D97-AF65-F5344CB8AC3E}">
        <p14:creationId xmlns:p14="http://schemas.microsoft.com/office/powerpoint/2010/main" val="679972943"/>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9" name="Image 8">
            <a:extLst>
              <a:ext uri="{FF2B5EF4-FFF2-40B4-BE49-F238E27FC236}">
                <a16:creationId xmlns:a16="http://schemas.microsoft.com/office/drawing/2014/main" id="{501B836C-608B-4CFC-BA8A-FAE25C58580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1430140435"/>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9703513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mp; 1-col text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7349" y="136186"/>
            <a:ext cx="11125236" cy="968713"/>
          </a:xfrm>
        </p:spPr>
        <p:txBody>
          <a:bodyPr anchor="t"/>
          <a:lstStyle>
            <a:lvl1pPr>
              <a:defRPr/>
            </a:lvl1pPr>
          </a:lstStyle>
          <a:p>
            <a:r>
              <a:rPr lang="fr-FR" dirty="0"/>
              <a:t>Click to insert </a:t>
            </a:r>
            <a:r>
              <a:rPr lang="fr-FR" dirty="0" err="1"/>
              <a:t>title</a:t>
            </a:r>
            <a:endParaRPr lang="en-GB"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subtitle</a:t>
            </a:r>
          </a:p>
        </p:txBody>
      </p:sp>
      <p:sp>
        <p:nvSpPr>
          <p:cNvPr id="6" name="Text Placeholder 4">
            <a:extLst>
              <a:ext uri="{FF2B5EF4-FFF2-40B4-BE49-F238E27FC236}">
                <a16:creationId xmlns:a16="http://schemas.microsoft.com/office/drawing/2014/main" id="{708B89C3-AC54-4C00-BC4E-1E1CECDEEF83}"/>
              </a:ext>
            </a:extLst>
          </p:cNvPr>
          <p:cNvSpPr>
            <a:spLocks noGrp="1"/>
          </p:cNvSpPr>
          <p:nvPr>
            <p:ph type="body" sz="quarter" idx="12"/>
          </p:nvPr>
        </p:nvSpPr>
        <p:spPr>
          <a:xfrm>
            <a:off x="227013" y="1808163"/>
            <a:ext cx="11688761" cy="45005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773779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
        <p:nvSpPr>
          <p:cNvPr id="5" name="Rectangle 27">
            <a:extLst>
              <a:ext uri="{FF2B5EF4-FFF2-40B4-BE49-F238E27FC236}">
                <a16:creationId xmlns:a16="http://schemas.microsoft.com/office/drawing/2014/main" id="{F9B5084F-D099-4EAE-B8F8-232AA52D0AEF}"/>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Capgemini Response- CAD Integrations RFI | May 2022</a:t>
            </a:r>
          </a:p>
        </p:txBody>
      </p:sp>
    </p:spTree>
    <p:extLst>
      <p:ext uri="{BB962C8B-B14F-4D97-AF65-F5344CB8AC3E}">
        <p14:creationId xmlns:p14="http://schemas.microsoft.com/office/powerpoint/2010/main" val="362887554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419880604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415530283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95093574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287043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32954405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66416918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216711468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
        <p:nvSpPr>
          <p:cNvPr id="6" name="Rectangle 27">
            <a:extLst>
              <a:ext uri="{FF2B5EF4-FFF2-40B4-BE49-F238E27FC236}">
                <a16:creationId xmlns:a16="http://schemas.microsoft.com/office/drawing/2014/main" id="{1E19E713-0417-43FD-B9A7-E289E8F5265A}"/>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Capgemini Response- CAD Integrations RFI | May 2022</a:t>
            </a:r>
          </a:p>
        </p:txBody>
      </p:sp>
    </p:spTree>
    <p:extLst>
      <p:ext uri="{BB962C8B-B14F-4D97-AF65-F5344CB8AC3E}">
        <p14:creationId xmlns:p14="http://schemas.microsoft.com/office/powerpoint/2010/main" val="17872385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11699081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amp; 1-col text (Top)">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240017" y="165369"/>
            <a:ext cx="11125236" cy="252000"/>
          </a:xfrm>
          <a:prstGeom prst="rect">
            <a:avLst/>
          </a:prstGeom>
        </p:spPr>
        <p:txBody>
          <a:bodyPr/>
          <a:lstStyle>
            <a:lvl1pPr>
              <a:defRPr sz="1600">
                <a:solidFill>
                  <a:schemeClr val="accent2"/>
                </a:solidFill>
              </a:defRPr>
            </a:lvl1pPr>
          </a:lstStyle>
          <a:p>
            <a:pPr lvl="0"/>
            <a:r>
              <a:rPr lang="en-US" dirty="0"/>
              <a:t>Click to edit subtitle</a:t>
            </a:r>
          </a:p>
        </p:txBody>
      </p:sp>
      <p:sp>
        <p:nvSpPr>
          <p:cNvPr id="6" name="Text Placeholder 4">
            <a:extLst>
              <a:ext uri="{FF2B5EF4-FFF2-40B4-BE49-F238E27FC236}">
                <a16:creationId xmlns:a16="http://schemas.microsoft.com/office/drawing/2014/main" id="{708B89C3-AC54-4C00-BC4E-1E1CECDEEF83}"/>
              </a:ext>
            </a:extLst>
          </p:cNvPr>
          <p:cNvSpPr>
            <a:spLocks noGrp="1"/>
          </p:cNvSpPr>
          <p:nvPr>
            <p:ph type="body" sz="quarter" idx="12"/>
          </p:nvPr>
        </p:nvSpPr>
        <p:spPr>
          <a:xfrm>
            <a:off x="227013" y="1808163"/>
            <a:ext cx="11688761" cy="45005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CE9F1B8C-826C-05C5-2D90-6A83C62D5179}"/>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142662917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2478876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24047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4413675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4984092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273659406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2022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rot="1808368" flipV="1">
            <a:off x="3661091" y="-1184328"/>
            <a:ext cx="10604299" cy="7497656"/>
          </a:xfrm>
          <a:prstGeom prst="rect">
            <a:avLst/>
          </a:prstGeom>
        </p:spPr>
      </p:pic>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fueled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15" name="Rectangle 14"/>
          <p:cNvSpPr/>
          <p:nvPr/>
        </p:nvSpPr>
        <p:spPr>
          <a:xfrm>
            <a:off x="6189662"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16" name="Rectangle 15"/>
          <p:cNvSpPr/>
          <p:nvPr/>
        </p:nvSpPr>
        <p:spPr>
          <a:xfrm>
            <a:off x="6189663" y="578925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3602267273"/>
      </p:ext>
    </p:extLst>
  </p:cSld>
  <p:clrMapOvr>
    <a:masterClrMapping/>
  </p:clrMapOvr>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rot="21226509">
            <a:off x="1143292" y="1478132"/>
            <a:ext cx="9702386" cy="5695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2022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426720" y="5328053"/>
            <a:ext cx="333195" cy="333195"/>
          </a:xfrm>
          <a:prstGeom prst="rect">
            <a:avLst/>
          </a:prstGeom>
          <a:noFill/>
        </p:spPr>
      </p:pic>
      <p:sp>
        <p:nvSpPr>
          <p:cNvPr id="60" name="Rectangle 59"/>
          <p:cNvSpPr/>
          <p:nvPr>
            <p:custDataLst>
              <p:tags r:id="rId1"/>
            </p:custDataLst>
          </p:nvPr>
        </p:nvSpPr>
        <p:spPr>
          <a:xfrm>
            <a:off x="6324599"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68B09D-6011-4B56-9735-A05D4E49D101}"/>
              </a:ext>
            </a:extLst>
          </p:cNvPr>
          <p:cNvSpPr/>
          <p:nvPr userDrawn="1"/>
        </p:nvSpPr>
        <p:spPr>
          <a:xfrm>
            <a:off x="404813" y="1447577"/>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fueled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27" name="Rectangle 26">
            <a:extLst>
              <a:ext uri="{FF2B5EF4-FFF2-40B4-BE49-F238E27FC236}">
                <a16:creationId xmlns:a16="http://schemas.microsoft.com/office/drawing/2014/main" id="{9AD00A87-77BA-46AB-A551-7BD88CF47F24}"/>
              </a:ext>
            </a:extLst>
          </p:cNvPr>
          <p:cNvSpPr/>
          <p:nvPr userDrawn="1"/>
        </p:nvSpPr>
        <p:spPr>
          <a:xfrm>
            <a:off x="404812" y="1068313"/>
            <a:ext cx="331491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28" name="Rectangle 27">
            <a:extLst>
              <a:ext uri="{FF2B5EF4-FFF2-40B4-BE49-F238E27FC236}">
                <a16:creationId xmlns:a16="http://schemas.microsoft.com/office/drawing/2014/main" id="{FD222ADB-2B00-4AE2-8AB6-BC8CDF1AC7E1}"/>
              </a:ext>
            </a:extLst>
          </p:cNvPr>
          <p:cNvSpPr/>
          <p:nvPr userDrawn="1"/>
        </p:nvSpPr>
        <p:spPr>
          <a:xfrm>
            <a:off x="404813" y="429612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9" name="Image 28">
            <a:extLst>
              <a:ext uri="{FF2B5EF4-FFF2-40B4-BE49-F238E27FC236}">
                <a16:creationId xmlns:a16="http://schemas.microsoft.com/office/drawing/2014/main" id="{6A821CDD-5961-4FA5-87E4-74C804B1D08B}"/>
              </a:ext>
            </a:extLst>
          </p:cNvPr>
          <p:cNvPicPr>
            <a:picLocks noChangeAspect="1"/>
          </p:cNvPicPr>
          <p:nvPr userDrawn="1"/>
        </p:nvPicPr>
        <p:blipFill>
          <a:blip r:embed="rId17" cstate="screen">
            <a:extLst>
              <a:ext uri="{28A0092B-C50C-407E-A947-70E740481C1C}">
                <a14:useLocalDpi xmlns:a14="http://schemas.microsoft.com/office/drawing/2010/main"/>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189170915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7AF4EB1-5AB5-4D69-B603-BD5E0E5EB29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2897811912"/>
      </p:ext>
    </p:extLst>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nvPr>
        </p:nvSpPr>
        <p:spPr>
          <a:xfrm>
            <a:off x="227012" y="333000"/>
            <a:ext cx="11018223" cy="478148"/>
          </a:xfrm>
          <a:prstGeom prst="rect">
            <a:avLst/>
          </a:prstGeom>
        </p:spPr>
        <p:txBody>
          <a:bodyPr lIns="0" tIns="0" rIns="0" bIns="0" anchor="t"/>
          <a:lstStyle>
            <a:lvl1pPr>
              <a:defRPr sz="2600" baseline="0"/>
            </a:lvl1pPr>
          </a:lstStyle>
          <a:p>
            <a:r>
              <a:rPr lang="fr-FR" dirty="0"/>
              <a:t>Click to </a:t>
            </a:r>
            <a:r>
              <a:rPr lang="fr-FR" dirty="0" err="1"/>
              <a:t>add</a:t>
            </a:r>
            <a:r>
              <a:rPr lang="fr-FR" dirty="0"/>
              <a:t> </a:t>
            </a:r>
            <a:r>
              <a:rPr lang="fr-FR" dirty="0" err="1"/>
              <a:t>title</a:t>
            </a:r>
            <a:endParaRPr lang="en-GB" dirty="0"/>
          </a:p>
        </p:txBody>
      </p:sp>
    </p:spTree>
    <p:extLst>
      <p:ext uri="{BB962C8B-B14F-4D97-AF65-F5344CB8AC3E}">
        <p14:creationId xmlns:p14="http://schemas.microsoft.com/office/powerpoint/2010/main" val="102791484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24_Blank-Grey">
    <p:bg>
      <p:bgPr>
        <a:solidFill>
          <a:schemeClr val="bg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676489" y="0"/>
            <a:ext cx="3549457" cy="2222434"/>
          </a:xfrm>
          <a:prstGeom prst="rect">
            <a:avLst/>
          </a:prstGeom>
        </p:spPr>
      </p:pic>
      <p:sp>
        <p:nvSpPr>
          <p:cNvPr id="20" name="Freeform 19"/>
          <p:cNvSpPr/>
          <p:nvPr userDrawn="1"/>
        </p:nvSpPr>
        <p:spPr>
          <a:xfrm>
            <a:off x="398511" y="0"/>
            <a:ext cx="6964680" cy="6858000"/>
          </a:xfrm>
          <a:custGeom>
            <a:avLst/>
            <a:gdLst>
              <a:gd name="connsiteX0" fmla="*/ 0 w 6964680"/>
              <a:gd name="connsiteY0" fmla="*/ 0 h 6912896"/>
              <a:gd name="connsiteX1" fmla="*/ 6244242 w 6964680"/>
              <a:gd name="connsiteY1" fmla="*/ 0 h 6912896"/>
              <a:gd name="connsiteX2" fmla="*/ 6394304 w 6964680"/>
              <a:gd name="connsiteY2" fmla="*/ 169860 h 6912896"/>
              <a:gd name="connsiteX3" fmla="*/ 6964680 w 6964680"/>
              <a:gd name="connsiteY3" fmla="*/ 975774 h 6912896"/>
              <a:gd name="connsiteX4" fmla="*/ 5394472 w 6964680"/>
              <a:gd name="connsiteY4" fmla="*/ 6856271 h 6912896"/>
              <a:gd name="connsiteX5" fmla="*/ 5419489 w 6964680"/>
              <a:gd name="connsiteY5" fmla="*/ 6912896 h 6912896"/>
              <a:gd name="connsiteX6" fmla="*/ 0 w 6964680"/>
              <a:gd name="connsiteY6" fmla="*/ 6912896 h 6912896"/>
              <a:gd name="connsiteX7" fmla="*/ 0 w 6964680"/>
              <a:gd name="connsiteY7" fmla="*/ 0 h 691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64680" h="6912896">
                <a:moveTo>
                  <a:pt x="0" y="0"/>
                </a:moveTo>
                <a:lnTo>
                  <a:pt x="6244242" y="0"/>
                </a:lnTo>
                <a:lnTo>
                  <a:pt x="6394304" y="169860"/>
                </a:lnTo>
                <a:cubicBezTo>
                  <a:pt x="6591782" y="406732"/>
                  <a:pt x="6781628" y="675014"/>
                  <a:pt x="6964680" y="975774"/>
                </a:cubicBezTo>
                <a:cubicBezTo>
                  <a:pt x="5151950" y="4273985"/>
                  <a:pt x="5041394" y="5977818"/>
                  <a:pt x="5394472" y="6856271"/>
                </a:cubicBezTo>
                <a:lnTo>
                  <a:pt x="5419489" y="6912896"/>
                </a:lnTo>
                <a:lnTo>
                  <a:pt x="0" y="691289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7" name="Rectangle 6"/>
          <p:cNvSpPr/>
          <p:nvPr userDrawn="1"/>
        </p:nvSpPr>
        <p:spPr>
          <a:xfrm>
            <a:off x="0" y="0"/>
            <a:ext cx="9906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pic>
        <p:nvPicPr>
          <p:cNvPr id="15" name="Picture 1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560175" y="214595"/>
            <a:ext cx="409576" cy="379541"/>
          </a:xfrm>
          <a:prstGeom prst="rect">
            <a:avLst/>
          </a:prstGeom>
        </p:spPr>
      </p:pic>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cxnSp>
        <p:nvCxnSpPr>
          <p:cNvPr id="17" name="Conector reto 49">
            <a:extLst>
              <a:ext uri="{FF2B5EF4-FFF2-40B4-BE49-F238E27FC236}">
                <a16:creationId xmlns:a16="http://schemas.microsoft.com/office/drawing/2014/main" id="{8F16C29A-61FA-4ED5-8BD2-9CC8D2C3F1B7}"/>
              </a:ext>
            </a:extLst>
          </p:cNvPr>
          <p:cNvCxnSpPr>
            <a:cxnSpLocks/>
          </p:cNvCxnSpPr>
          <p:nvPr userDrawn="1"/>
        </p:nvCxnSpPr>
        <p:spPr>
          <a:xfrm flipV="1">
            <a:off x="2335857"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9" name="Retângulo 43">
            <a:extLst>
              <a:ext uri="{FF2B5EF4-FFF2-40B4-BE49-F238E27FC236}">
                <a16:creationId xmlns:a16="http://schemas.microsoft.com/office/drawing/2014/main" id="{2E9A6880-2F40-4BD1-9FEE-50D1C7FD0B3F}"/>
              </a:ext>
            </a:extLst>
          </p:cNvPr>
          <p:cNvSpPr/>
          <p:nvPr userDrawn="1"/>
        </p:nvSpPr>
        <p:spPr>
          <a:xfrm>
            <a:off x="2463562" y="6555758"/>
            <a:ext cx="2223686" cy="219456"/>
          </a:xfrm>
          <a:prstGeom prst="rect">
            <a:avLst/>
          </a:prstGeom>
        </p:spPr>
        <p:txBody>
          <a:bodyPr wrap="none" lIns="0" tIns="0" rIns="0" bIns="0" anchor="ctr">
            <a:noAutofit/>
          </a:bodyPr>
          <a:lstStyle/>
          <a:p>
            <a:r>
              <a:rPr lang="en-US" sz="800" dirty="0">
                <a:solidFill>
                  <a:srgbClr val="767676"/>
                </a:solidFill>
                <a:cs typeface="Arial" panose="020B0604020202020204" pitchFamily="34" charset="0"/>
              </a:rPr>
              <a:t>© 2020 Capgemini. All rights reserved.</a:t>
            </a:r>
          </a:p>
        </p:txBody>
      </p:sp>
    </p:spTree>
    <p:extLst>
      <p:ext uri="{BB962C8B-B14F-4D97-AF65-F5344CB8AC3E}">
        <p14:creationId xmlns:p14="http://schemas.microsoft.com/office/powerpoint/2010/main" val="2283655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cols text">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567851"/>
          </a:xfrm>
          <a:prstGeom prst="rect">
            <a:avLst/>
          </a:prstGeom>
        </p:spPr>
        <p:txBody>
          <a:bodyPr anchor="b"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567851"/>
          </a:xfrm>
          <a:prstGeom prst="rect">
            <a:avLst/>
          </a:prstGeom>
        </p:spPr>
        <p:txBody>
          <a:bodyPr anchor="b"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hasCustomPrompt="1"/>
          </p:nvPr>
        </p:nvSpPr>
        <p:spPr>
          <a:xfrm>
            <a:off x="227349" y="0"/>
            <a:ext cx="11125236" cy="1104900"/>
          </a:xfrm>
        </p:spPr>
        <p:txBody>
          <a:bodyPr/>
          <a:lstStyle>
            <a:lvl1pPr>
              <a:defRPr/>
            </a:lvl1pPr>
          </a:lstStyle>
          <a:p>
            <a:r>
              <a:rPr lang="fr-FR" dirty="0"/>
              <a:t>Click to insert </a:t>
            </a:r>
            <a:r>
              <a:rPr lang="fr-FR" dirty="0" err="1"/>
              <a:t>title</a:t>
            </a:r>
            <a:endParaRPr lang="en-US" dirty="0"/>
          </a:p>
        </p:txBody>
      </p:sp>
      <p:sp>
        <p:nvSpPr>
          <p:cNvPr id="4" name="Text Placeholder 3">
            <a:extLst>
              <a:ext uri="{FF2B5EF4-FFF2-40B4-BE49-F238E27FC236}">
                <a16:creationId xmlns:a16="http://schemas.microsoft.com/office/drawing/2014/main" id="{D59B6280-CED1-462E-81EA-BE6A4F846BA4}"/>
              </a:ext>
            </a:extLst>
          </p:cNvPr>
          <p:cNvSpPr>
            <a:spLocks noGrp="1"/>
          </p:cNvSpPr>
          <p:nvPr>
            <p:ph type="body" sz="quarter" idx="15"/>
          </p:nvPr>
        </p:nvSpPr>
        <p:spPr>
          <a:xfrm>
            <a:off x="227013" y="2205038"/>
            <a:ext cx="5400675" cy="4084637"/>
          </a:xfrm>
        </p:spPr>
        <p:txBody>
          <a:bodyPr/>
          <a:lstStyle>
            <a:lvl1pPr>
              <a:defRPr sz="1600"/>
            </a:lvl1pPr>
            <a:lvl2pPr>
              <a:defRPr sz="14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a:extLst>
              <a:ext uri="{FF2B5EF4-FFF2-40B4-BE49-F238E27FC236}">
                <a16:creationId xmlns:a16="http://schemas.microsoft.com/office/drawing/2014/main" id="{E59BFA6F-4836-452D-ADD3-88E4D7FD5440}"/>
              </a:ext>
            </a:extLst>
          </p:cNvPr>
          <p:cNvSpPr>
            <a:spLocks noGrp="1"/>
          </p:cNvSpPr>
          <p:nvPr>
            <p:ph type="body" sz="quarter" idx="16"/>
          </p:nvPr>
        </p:nvSpPr>
        <p:spPr>
          <a:xfrm>
            <a:off x="6477811" y="2204864"/>
            <a:ext cx="5400675" cy="4084637"/>
          </a:xfrm>
        </p:spPr>
        <p:txBody>
          <a:bodyPr/>
          <a:lstStyle>
            <a:lvl1pPr>
              <a:defRPr sz="1600"/>
            </a:lvl1pPr>
            <a:lvl2pPr>
              <a:defRPr sz="14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64206483"/>
      </p:ext>
    </p:extLst>
  </p:cSld>
  <p:clrMapOvr>
    <a:masterClrMapping/>
  </p:clrMapOvr>
  <p:extLst>
    <p:ext uri="{DCECCB84-F9BA-43D5-87BE-67443E8EF086}">
      <p15:sldGuideLst xmlns:p15="http://schemas.microsoft.com/office/powerpoint/2012/main">
        <p15:guide id="1" orient="horz" pos="1389">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5787049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Dark Grey">
    <p:bg>
      <p:bgPr>
        <a:solidFill>
          <a:srgbClr val="272936"/>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nchor="t"/>
          <a:lstStyle>
            <a:lvl1pPr>
              <a:defRPr sz="2400">
                <a:solidFill>
                  <a:schemeClr val="bg1"/>
                </a:solidFill>
                <a:latin typeface="Verdana" panose="020B0604030504040204" pitchFamily="34" charset="0"/>
                <a:ea typeface="Verdana" panose="020B0604030504040204" pitchFamily="34" charset="0"/>
              </a:defRPr>
            </a:lvl1pPr>
          </a:lstStyle>
          <a:p>
            <a:r>
              <a:rPr lang="en-US"/>
              <a:t>Click to edit Master title style</a:t>
            </a:r>
            <a:endParaRPr lang="de-DE"/>
          </a:p>
        </p:txBody>
      </p:sp>
      <p:sp>
        <p:nvSpPr>
          <p:cNvPr id="11" name="Retângulo 43">
            <a:extLst>
              <a:ext uri="{FF2B5EF4-FFF2-40B4-BE49-F238E27FC236}">
                <a16:creationId xmlns:a16="http://schemas.microsoft.com/office/drawing/2014/main" id="{BFF1B795-0FDC-45CF-A110-D11AF7913E01}"/>
              </a:ext>
            </a:extLst>
          </p:cNvPr>
          <p:cNvSpPr/>
          <p:nvPr userDrawn="1"/>
        </p:nvSpPr>
        <p:spPr>
          <a:xfrm>
            <a:off x="11744128" y="6517658"/>
            <a:ext cx="229263" cy="215444"/>
          </a:xfrm>
          <a:prstGeom prst="rect">
            <a:avLst/>
          </a:prstGeom>
        </p:spPr>
        <p:txBody>
          <a:bodyPr wrap="square" lIns="0" rIns="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02E5A9-B53C-401E-A0E0-4A359BB0A9E5}" type="slidenum">
              <a:rPr kumimoji="0" lang="en-US" sz="800" b="0" i="0" u="none" strike="noStrike" kern="1200" cap="none" spc="0" normalizeH="0" baseline="0" noProof="0" smtClean="0">
                <a:ln>
                  <a:noFill/>
                </a:ln>
                <a:solidFill>
                  <a:srgbClr val="A6A6A6"/>
                </a:solidFill>
                <a:effectLst/>
                <a:uLnTx/>
                <a:uFillTx/>
                <a:latin typeface="Verdana" panose="020B0604030504040204" pitchFamily="34" charset="0"/>
                <a:ea typeface="Verdana" panose="020B06040305040402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A6A6A6"/>
              </a:solidFill>
              <a:effectLst/>
              <a:uLnTx/>
              <a:uFillTx/>
              <a:latin typeface="Verdana" panose="020B0604030504040204" pitchFamily="34" charset="0"/>
              <a:ea typeface="Verdana" panose="020B0604030504040204" pitchFamily="34" charset="0"/>
              <a:cs typeface="Arial" panose="020B0604020202020204" pitchFamily="34" charset="0"/>
            </a:endParaRPr>
          </a:p>
        </p:txBody>
      </p:sp>
      <p:grpSp>
        <p:nvGrpSpPr>
          <p:cNvPr id="13" name="Group 4">
            <a:extLst>
              <a:ext uri="{FF2B5EF4-FFF2-40B4-BE49-F238E27FC236}">
                <a16:creationId xmlns:a16="http://schemas.microsoft.com/office/drawing/2014/main" id="{C76508BD-334E-41B0-854A-A2D4F9A9413C}"/>
              </a:ext>
            </a:extLst>
          </p:cNvPr>
          <p:cNvGrpSpPr>
            <a:grpSpLocks noChangeAspect="1"/>
          </p:cNvGrpSpPr>
          <p:nvPr userDrawn="1"/>
        </p:nvGrpSpPr>
        <p:grpSpPr bwMode="auto">
          <a:xfrm>
            <a:off x="11547793" y="208620"/>
            <a:ext cx="425859" cy="392385"/>
            <a:chOff x="5710" y="1614"/>
            <a:chExt cx="687" cy="633"/>
          </a:xfrm>
        </p:grpSpPr>
        <p:sp>
          <p:nvSpPr>
            <p:cNvPr id="14" name="AutoShape 3">
              <a:extLst>
                <a:ext uri="{FF2B5EF4-FFF2-40B4-BE49-F238E27FC236}">
                  <a16:creationId xmlns:a16="http://schemas.microsoft.com/office/drawing/2014/main" id="{B00C579D-79F6-4D19-87B9-2386DF05A43D}"/>
                </a:ext>
              </a:extLst>
            </p:cNvPr>
            <p:cNvSpPr>
              <a:spLocks noChangeAspect="1" noChangeArrowheads="1" noTextEdit="1"/>
            </p:cNvSpPr>
            <p:nvPr userDrawn="1"/>
          </p:nvSpPr>
          <p:spPr bwMode="auto">
            <a:xfrm>
              <a:off x="5712" y="1616"/>
              <a:ext cx="680"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Ubuntu"/>
                <a:ea typeface="+mn-ea"/>
                <a:cs typeface="+mn-cs"/>
              </a:endParaRPr>
            </a:p>
          </p:txBody>
        </p:sp>
        <p:sp>
          <p:nvSpPr>
            <p:cNvPr id="15" name="Freeform 5">
              <a:extLst>
                <a:ext uri="{FF2B5EF4-FFF2-40B4-BE49-F238E27FC236}">
                  <a16:creationId xmlns:a16="http://schemas.microsoft.com/office/drawing/2014/main" id="{93DB29AF-D71F-4BC8-ADF3-6CFAD77256C6}"/>
                </a:ext>
              </a:extLst>
            </p:cNvPr>
            <p:cNvSpPr>
              <a:spLocks/>
            </p:cNvSpPr>
            <p:nvPr userDrawn="1"/>
          </p:nvSpPr>
          <p:spPr bwMode="auto">
            <a:xfrm>
              <a:off x="5710" y="1614"/>
              <a:ext cx="670" cy="578"/>
            </a:xfrm>
            <a:custGeom>
              <a:avLst/>
              <a:gdLst>
                <a:gd name="T0" fmla="*/ 281 w 281"/>
                <a:gd name="T1" fmla="*/ 117 h 242"/>
                <a:gd name="T2" fmla="*/ 237 w 281"/>
                <a:gd name="T3" fmla="*/ 50 h 242"/>
                <a:gd name="T4" fmla="*/ 160 w 281"/>
                <a:gd name="T5" fmla="*/ 3 h 242"/>
                <a:gd name="T6" fmla="*/ 154 w 281"/>
                <a:gd name="T7" fmla="*/ 0 h 242"/>
                <a:gd name="T8" fmla="*/ 154 w 281"/>
                <a:gd name="T9" fmla="*/ 0 h 242"/>
                <a:gd name="T10" fmla="*/ 0 w 281"/>
                <a:gd name="T11" fmla="*/ 158 h 242"/>
                <a:gd name="T12" fmla="*/ 53 w 281"/>
                <a:gd name="T13" fmla="*/ 236 h 242"/>
                <a:gd name="T14" fmla="*/ 112 w 281"/>
                <a:gd name="T15" fmla="*/ 233 h 242"/>
                <a:gd name="T16" fmla="*/ 155 w 281"/>
                <a:gd name="T17" fmla="*/ 194 h 242"/>
                <a:gd name="T18" fmla="*/ 187 w 281"/>
                <a:gd name="T19" fmla="*/ 141 h 242"/>
                <a:gd name="T20" fmla="*/ 230 w 281"/>
                <a:gd name="T21" fmla="*/ 104 h 242"/>
                <a:gd name="T22" fmla="*/ 281 w 281"/>
                <a:gd name="T23" fmla="*/ 117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2">
                  <a:moveTo>
                    <a:pt x="281" y="117"/>
                  </a:moveTo>
                  <a:cubicBezTo>
                    <a:pt x="274" y="92"/>
                    <a:pt x="258" y="69"/>
                    <a:pt x="237" y="50"/>
                  </a:cubicBezTo>
                  <a:cubicBezTo>
                    <a:pt x="215" y="30"/>
                    <a:pt x="188" y="14"/>
                    <a:pt x="160" y="3"/>
                  </a:cubicBezTo>
                  <a:cubicBezTo>
                    <a:pt x="158" y="2"/>
                    <a:pt x="156" y="1"/>
                    <a:pt x="154" y="0"/>
                  </a:cubicBezTo>
                  <a:cubicBezTo>
                    <a:pt x="154" y="0"/>
                    <a:pt x="154" y="0"/>
                    <a:pt x="154" y="0"/>
                  </a:cubicBezTo>
                  <a:cubicBezTo>
                    <a:pt x="119" y="41"/>
                    <a:pt x="0" y="72"/>
                    <a:pt x="0" y="158"/>
                  </a:cubicBezTo>
                  <a:cubicBezTo>
                    <a:pt x="0" y="192"/>
                    <a:pt x="22" y="223"/>
                    <a:pt x="53" y="236"/>
                  </a:cubicBezTo>
                  <a:cubicBezTo>
                    <a:pt x="72" y="242"/>
                    <a:pt x="93" y="241"/>
                    <a:pt x="112" y="233"/>
                  </a:cubicBezTo>
                  <a:cubicBezTo>
                    <a:pt x="130" y="224"/>
                    <a:pt x="144" y="210"/>
                    <a:pt x="155" y="194"/>
                  </a:cubicBezTo>
                  <a:cubicBezTo>
                    <a:pt x="167" y="177"/>
                    <a:pt x="175" y="158"/>
                    <a:pt x="187" y="141"/>
                  </a:cubicBezTo>
                  <a:cubicBezTo>
                    <a:pt x="197" y="125"/>
                    <a:pt x="210" y="108"/>
                    <a:pt x="230" y="104"/>
                  </a:cubicBezTo>
                  <a:cubicBezTo>
                    <a:pt x="247" y="100"/>
                    <a:pt x="268" y="104"/>
                    <a:pt x="281" y="1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Ubuntu"/>
                <a:ea typeface="+mn-ea"/>
                <a:cs typeface="+mn-cs"/>
              </a:endParaRPr>
            </a:p>
          </p:txBody>
        </p:sp>
        <p:sp>
          <p:nvSpPr>
            <p:cNvPr id="16" name="Freeform 6">
              <a:extLst>
                <a:ext uri="{FF2B5EF4-FFF2-40B4-BE49-F238E27FC236}">
                  <a16:creationId xmlns:a16="http://schemas.microsoft.com/office/drawing/2014/main" id="{71BF98DA-E407-4EA1-A3A2-FC45B826A8AE}"/>
                </a:ext>
              </a:extLst>
            </p:cNvPr>
            <p:cNvSpPr>
              <a:spLocks/>
            </p:cNvSpPr>
            <p:nvPr userDrawn="1"/>
          </p:nvSpPr>
          <p:spPr bwMode="auto">
            <a:xfrm>
              <a:off x="5951" y="1881"/>
              <a:ext cx="446" cy="366"/>
            </a:xfrm>
            <a:custGeom>
              <a:avLst/>
              <a:gdLst>
                <a:gd name="T0" fmla="*/ 181 w 187"/>
                <a:gd name="T1" fmla="*/ 23 h 153"/>
                <a:gd name="T2" fmla="*/ 140 w 187"/>
                <a:gd name="T3" fmla="*/ 1 h 153"/>
                <a:gd name="T4" fmla="*/ 102 w 187"/>
                <a:gd name="T5" fmla="*/ 25 h 153"/>
                <a:gd name="T6" fmla="*/ 76 w 187"/>
                <a:gd name="T7" fmla="*/ 72 h 153"/>
                <a:gd name="T8" fmla="*/ 48 w 187"/>
                <a:gd name="T9" fmla="*/ 115 h 153"/>
                <a:gd name="T10" fmla="*/ 0 w 187"/>
                <a:gd name="T11" fmla="*/ 145 h 153"/>
                <a:gd name="T12" fmla="*/ 30 w 187"/>
                <a:gd name="T13" fmla="*/ 152 h 153"/>
                <a:gd name="T14" fmla="*/ 65 w 187"/>
                <a:gd name="T15" fmla="*/ 150 h 153"/>
                <a:gd name="T16" fmla="*/ 123 w 187"/>
                <a:gd name="T17" fmla="*/ 124 h 153"/>
                <a:gd name="T18" fmla="*/ 78 w 187"/>
                <a:gd name="T19" fmla="*/ 84 h 153"/>
                <a:gd name="T20" fmla="*/ 139 w 187"/>
                <a:gd name="T21" fmla="*/ 103 h 153"/>
                <a:gd name="T22" fmla="*/ 183 w 187"/>
                <a:gd name="T23" fmla="*/ 62 h 153"/>
                <a:gd name="T24" fmla="*/ 181 w 187"/>
                <a:gd name="T25" fmla="*/ 2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7" h="153">
                  <a:moveTo>
                    <a:pt x="181" y="23"/>
                  </a:moveTo>
                  <a:cubicBezTo>
                    <a:pt x="173" y="7"/>
                    <a:pt x="157" y="0"/>
                    <a:pt x="140" y="1"/>
                  </a:cubicBezTo>
                  <a:cubicBezTo>
                    <a:pt x="123" y="2"/>
                    <a:pt x="111" y="12"/>
                    <a:pt x="102" y="25"/>
                  </a:cubicBezTo>
                  <a:cubicBezTo>
                    <a:pt x="92" y="40"/>
                    <a:pt x="85" y="56"/>
                    <a:pt x="76" y="72"/>
                  </a:cubicBezTo>
                  <a:cubicBezTo>
                    <a:pt x="68" y="87"/>
                    <a:pt x="59" y="102"/>
                    <a:pt x="48" y="115"/>
                  </a:cubicBezTo>
                  <a:cubicBezTo>
                    <a:pt x="35" y="129"/>
                    <a:pt x="18" y="139"/>
                    <a:pt x="0" y="145"/>
                  </a:cubicBezTo>
                  <a:cubicBezTo>
                    <a:pt x="8" y="151"/>
                    <a:pt x="20" y="152"/>
                    <a:pt x="30" y="152"/>
                  </a:cubicBezTo>
                  <a:cubicBezTo>
                    <a:pt x="42" y="153"/>
                    <a:pt x="53" y="152"/>
                    <a:pt x="65" y="150"/>
                  </a:cubicBezTo>
                  <a:cubicBezTo>
                    <a:pt x="85" y="146"/>
                    <a:pt x="107" y="139"/>
                    <a:pt x="123" y="124"/>
                  </a:cubicBezTo>
                  <a:cubicBezTo>
                    <a:pt x="99" y="124"/>
                    <a:pt x="80" y="108"/>
                    <a:pt x="78" y="84"/>
                  </a:cubicBezTo>
                  <a:cubicBezTo>
                    <a:pt x="93" y="103"/>
                    <a:pt x="116" y="110"/>
                    <a:pt x="139" y="103"/>
                  </a:cubicBezTo>
                  <a:cubicBezTo>
                    <a:pt x="160" y="97"/>
                    <a:pt x="176" y="81"/>
                    <a:pt x="183" y="62"/>
                  </a:cubicBezTo>
                  <a:cubicBezTo>
                    <a:pt x="187" y="49"/>
                    <a:pt x="187" y="35"/>
                    <a:pt x="181" y="2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Ubuntu"/>
                <a:ea typeface="+mn-ea"/>
                <a:cs typeface="+mn-cs"/>
              </a:endParaRPr>
            </a:p>
          </p:txBody>
        </p:sp>
      </p:grpSp>
    </p:spTree>
    <p:extLst>
      <p:ext uri="{BB962C8B-B14F-4D97-AF65-F5344CB8AC3E}">
        <p14:creationId xmlns:p14="http://schemas.microsoft.com/office/powerpoint/2010/main" val="3752501726"/>
      </p:ext>
    </p:extLst>
  </p:cSld>
  <p:clrMapOvr>
    <a:masterClrMapping/>
  </p:clrMapOvr>
  <p:transition spd="slow">
    <p:wip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pic>
        <p:nvPicPr>
          <p:cNvPr id="4" name="Picture 3" descr="A group of people looking at a computer&#10;&#10;Description automatically generated with medium confidence">
            <a:extLst>
              <a:ext uri="{FF2B5EF4-FFF2-40B4-BE49-F238E27FC236}">
                <a16:creationId xmlns:a16="http://schemas.microsoft.com/office/drawing/2014/main" id="{835FEAA6-6015-412A-96A2-2C60C2D45A8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40410" y="0"/>
            <a:ext cx="7951590" cy="6858000"/>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32426"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414483"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8511"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552357"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103125"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414331"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spTree>
    <p:extLst>
      <p:ext uri="{BB962C8B-B14F-4D97-AF65-F5344CB8AC3E}">
        <p14:creationId xmlns:p14="http://schemas.microsoft.com/office/powerpoint/2010/main" val="397075175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_Blank-White">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D998CB86-4D9D-4F3A-B4EF-4430B8A64A67}"/>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50123939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1_Title Slide 1">
    <p:bg>
      <p:bgPr>
        <a:solidFill>
          <a:schemeClr val="bg2"/>
        </a:solidFill>
        <a:effectLst/>
      </p:bgPr>
    </p:bg>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8B5F77E1-A90A-4D54-B022-9C5E9B57DFA9}"/>
              </a:ext>
            </a:extLst>
          </p:cNvPr>
          <p:cNvGrpSpPr/>
          <p:nvPr userDrawn="1"/>
        </p:nvGrpSpPr>
        <p:grpSpPr>
          <a:xfrm>
            <a:off x="1" y="-55534"/>
            <a:ext cx="13296799" cy="5428750"/>
            <a:chOff x="1" y="-55534"/>
            <a:chExt cx="12215999" cy="5173384"/>
          </a:xfrm>
        </p:grpSpPr>
        <p:sp>
          <p:nvSpPr>
            <p:cNvPr id="13" name="Forme libre : forme 12">
              <a:extLst>
                <a:ext uri="{FF2B5EF4-FFF2-40B4-BE49-F238E27FC236}">
                  <a16:creationId xmlns:a16="http://schemas.microsoft.com/office/drawing/2014/main" id="{89968303-ACAB-46E2-9ADA-FFEAE7DD34FF}"/>
                </a:ext>
              </a:extLst>
            </p:cNvPr>
            <p:cNvSpPr/>
            <p:nvPr userDrawn="1"/>
          </p:nvSpPr>
          <p:spPr>
            <a:xfrm rot="10800000" flipH="1">
              <a:off x="1" y="-32385"/>
              <a:ext cx="5332542" cy="3858339"/>
            </a:xfrm>
            <a:custGeom>
              <a:avLst/>
              <a:gdLst>
                <a:gd name="connsiteX0" fmla="*/ 2180368 w 2314575"/>
                <a:gd name="connsiteY0" fmla="*/ 675704 h 1685925"/>
                <a:gd name="connsiteX1" fmla="*/ 7144 w 2314575"/>
                <a:gd name="connsiteY1" fmla="*/ 84011 h 1685925"/>
                <a:gd name="connsiteX2" fmla="*/ 7144 w 2314575"/>
                <a:gd name="connsiteY2" fmla="*/ 1622204 h 1685925"/>
                <a:gd name="connsiteX3" fmla="*/ 29813 w 2314575"/>
                <a:gd name="connsiteY3" fmla="*/ 1681544 h 1685925"/>
                <a:gd name="connsiteX4" fmla="*/ 2086261 w 2314575"/>
                <a:gd name="connsiteY4" fmla="*/ 1681544 h 1685925"/>
                <a:gd name="connsiteX5" fmla="*/ 2180368 w 2314575"/>
                <a:gd name="connsiteY5" fmla="*/ 675704 h 1685925"/>
                <a:gd name="connsiteX0" fmla="*/ 2173224 w 2307237"/>
                <a:gd name="connsiteY0" fmla="*/ 668561 h 1674401"/>
                <a:gd name="connsiteX1" fmla="*/ 0 w 2307237"/>
                <a:gd name="connsiteY1" fmla="*/ 76868 h 1674401"/>
                <a:gd name="connsiteX2" fmla="*/ 0 w 2307237"/>
                <a:gd name="connsiteY2" fmla="*/ 1615061 h 1674401"/>
                <a:gd name="connsiteX3" fmla="*/ 2637 w 2307237"/>
                <a:gd name="connsiteY3" fmla="*/ 1664385 h 1674401"/>
                <a:gd name="connsiteX4" fmla="*/ 2079117 w 2307237"/>
                <a:gd name="connsiteY4" fmla="*/ 1674401 h 1674401"/>
                <a:gd name="connsiteX5" fmla="*/ 2173224 w 2307237"/>
                <a:gd name="connsiteY5" fmla="*/ 668561 h 1674401"/>
                <a:gd name="connsiteX0" fmla="*/ 2173224 w 2307237"/>
                <a:gd name="connsiteY0" fmla="*/ 668561 h 1669393"/>
                <a:gd name="connsiteX1" fmla="*/ 0 w 2307237"/>
                <a:gd name="connsiteY1" fmla="*/ 76868 h 1669393"/>
                <a:gd name="connsiteX2" fmla="*/ 0 w 2307237"/>
                <a:gd name="connsiteY2" fmla="*/ 1615061 h 1669393"/>
                <a:gd name="connsiteX3" fmla="*/ 2637 w 2307237"/>
                <a:gd name="connsiteY3" fmla="*/ 1664385 h 1669393"/>
                <a:gd name="connsiteX4" fmla="*/ 2079117 w 2307237"/>
                <a:gd name="connsiteY4" fmla="*/ 1669393 h 1669393"/>
                <a:gd name="connsiteX5" fmla="*/ 2173224 w 2307237"/>
                <a:gd name="connsiteY5" fmla="*/ 668561 h 1669393"/>
                <a:gd name="connsiteX0" fmla="*/ 2173869 w 2307882"/>
                <a:gd name="connsiteY0" fmla="*/ 668561 h 1669393"/>
                <a:gd name="connsiteX1" fmla="*/ 645 w 2307882"/>
                <a:gd name="connsiteY1" fmla="*/ 76868 h 1669393"/>
                <a:gd name="connsiteX2" fmla="*/ 645 w 2307882"/>
                <a:gd name="connsiteY2" fmla="*/ 1615061 h 1669393"/>
                <a:gd name="connsiteX3" fmla="*/ 3282 w 2307882"/>
                <a:gd name="connsiteY3" fmla="*/ 1664385 h 1669393"/>
                <a:gd name="connsiteX4" fmla="*/ 2079762 w 2307882"/>
                <a:gd name="connsiteY4" fmla="*/ 1669393 h 1669393"/>
                <a:gd name="connsiteX5" fmla="*/ 2173869 w 2307882"/>
                <a:gd name="connsiteY5" fmla="*/ 668561 h 1669393"/>
                <a:gd name="connsiteX0" fmla="*/ 2173224 w 2307237"/>
                <a:gd name="connsiteY0" fmla="*/ 668561 h 1669393"/>
                <a:gd name="connsiteX1" fmla="*/ 0 w 2307237"/>
                <a:gd name="connsiteY1" fmla="*/ 76868 h 1669393"/>
                <a:gd name="connsiteX2" fmla="*/ 0 w 2307237"/>
                <a:gd name="connsiteY2" fmla="*/ 1615061 h 1669393"/>
                <a:gd name="connsiteX3" fmla="*/ 2637 w 2307237"/>
                <a:gd name="connsiteY3" fmla="*/ 1664385 h 1669393"/>
                <a:gd name="connsiteX4" fmla="*/ 2079117 w 2307237"/>
                <a:gd name="connsiteY4" fmla="*/ 1669393 h 1669393"/>
                <a:gd name="connsiteX5" fmla="*/ 2173224 w 2307237"/>
                <a:gd name="connsiteY5" fmla="*/ 668561 h 1669393"/>
                <a:gd name="connsiteX0" fmla="*/ 2173691 w 2307704"/>
                <a:gd name="connsiteY0" fmla="*/ 668561 h 1669393"/>
                <a:gd name="connsiteX1" fmla="*/ 467 w 2307704"/>
                <a:gd name="connsiteY1" fmla="*/ 76868 h 1669393"/>
                <a:gd name="connsiteX2" fmla="*/ 467 w 2307704"/>
                <a:gd name="connsiteY2" fmla="*/ 1615061 h 1669393"/>
                <a:gd name="connsiteX3" fmla="*/ 470 w 2307704"/>
                <a:gd name="connsiteY3" fmla="*/ 1664385 h 1669393"/>
                <a:gd name="connsiteX4" fmla="*/ 2079584 w 2307704"/>
                <a:gd name="connsiteY4" fmla="*/ 1669393 h 1669393"/>
                <a:gd name="connsiteX5" fmla="*/ 2173691 w 2307704"/>
                <a:gd name="connsiteY5" fmla="*/ 668561 h 1669393"/>
                <a:gd name="connsiteX0" fmla="*/ 2173288 w 2307301"/>
                <a:gd name="connsiteY0" fmla="*/ 668561 h 1669393"/>
                <a:gd name="connsiteX1" fmla="*/ 64 w 2307301"/>
                <a:gd name="connsiteY1" fmla="*/ 76868 h 1669393"/>
                <a:gd name="connsiteX2" fmla="*/ 64 w 2307301"/>
                <a:gd name="connsiteY2" fmla="*/ 1615061 h 1669393"/>
                <a:gd name="connsiteX3" fmla="*/ 67 w 2307301"/>
                <a:gd name="connsiteY3" fmla="*/ 1664385 h 1669393"/>
                <a:gd name="connsiteX4" fmla="*/ 2079181 w 2307301"/>
                <a:gd name="connsiteY4" fmla="*/ 1669393 h 1669393"/>
                <a:gd name="connsiteX5" fmla="*/ 2173288 w 2307301"/>
                <a:gd name="connsiteY5" fmla="*/ 668561 h 1669393"/>
                <a:gd name="connsiteX0" fmla="*/ 2173224 w 2307237"/>
                <a:gd name="connsiteY0" fmla="*/ 668561 h 1669393"/>
                <a:gd name="connsiteX1" fmla="*/ 0 w 2307237"/>
                <a:gd name="connsiteY1" fmla="*/ 76868 h 1669393"/>
                <a:gd name="connsiteX2" fmla="*/ 3 w 2307237"/>
                <a:gd name="connsiteY2" fmla="*/ 1664385 h 1669393"/>
                <a:gd name="connsiteX3" fmla="*/ 2079117 w 2307237"/>
                <a:gd name="connsiteY3" fmla="*/ 1669393 h 1669393"/>
                <a:gd name="connsiteX4" fmla="*/ 2173224 w 2307237"/>
                <a:gd name="connsiteY4" fmla="*/ 668561 h 1669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237" h="1669393">
                  <a:moveTo>
                    <a:pt x="2173224" y="668561"/>
                  </a:moveTo>
                  <a:cubicBezTo>
                    <a:pt x="1677257" y="1447230"/>
                    <a:pt x="849249" y="-388999"/>
                    <a:pt x="0" y="76868"/>
                  </a:cubicBezTo>
                  <a:cubicBezTo>
                    <a:pt x="1" y="606040"/>
                    <a:pt x="2" y="1135213"/>
                    <a:pt x="3" y="1664385"/>
                  </a:cubicBezTo>
                  <a:lnTo>
                    <a:pt x="2079117" y="1669393"/>
                  </a:lnTo>
                  <a:cubicBezTo>
                    <a:pt x="2267807" y="988356"/>
                    <a:pt x="2432685" y="261177"/>
                    <a:pt x="2173224" y="668561"/>
                  </a:cubicBezTo>
                  <a:close/>
                </a:path>
              </a:pathLst>
            </a:custGeom>
            <a:solidFill>
              <a:schemeClr val="accent3"/>
            </a:solidFill>
            <a:ln w="9525" cap="flat">
              <a:noFill/>
              <a:prstDash val="solid"/>
              <a:miter/>
            </a:ln>
          </p:spPr>
          <p:txBody>
            <a:bodyPr rtlCol="0" anchor="ctr"/>
            <a:lstStyle/>
            <a:p>
              <a:endParaRPr lang="en-US" dirty="0"/>
            </a:p>
          </p:txBody>
        </p:sp>
        <p:sp>
          <p:nvSpPr>
            <p:cNvPr id="14" name="Forme libre : forme 13">
              <a:extLst>
                <a:ext uri="{FF2B5EF4-FFF2-40B4-BE49-F238E27FC236}">
                  <a16:creationId xmlns:a16="http://schemas.microsoft.com/office/drawing/2014/main" id="{E554DC0D-4FB0-4F98-9429-3F0318722CC7}"/>
                </a:ext>
              </a:extLst>
            </p:cNvPr>
            <p:cNvSpPr/>
            <p:nvPr/>
          </p:nvSpPr>
          <p:spPr>
            <a:xfrm rot="10800000" flipH="1">
              <a:off x="2749803" y="-55534"/>
              <a:ext cx="9466197" cy="5173384"/>
            </a:xfrm>
            <a:custGeom>
              <a:avLst/>
              <a:gdLst>
                <a:gd name="connsiteX0" fmla="*/ 4091559 w 4095750"/>
                <a:gd name="connsiteY0" fmla="*/ 2231968 h 2238375"/>
                <a:gd name="connsiteX1" fmla="*/ 1634966 w 4095750"/>
                <a:gd name="connsiteY1" fmla="*/ 17120 h 2238375"/>
                <a:gd name="connsiteX2" fmla="*/ 7144 w 4095750"/>
                <a:gd name="connsiteY2" fmla="*/ 2231968 h 2238375"/>
                <a:gd name="connsiteX3" fmla="*/ 4091559 w 4095750"/>
                <a:gd name="connsiteY3" fmla="*/ 2231968 h 2238375"/>
              </a:gdLst>
              <a:ahLst/>
              <a:cxnLst>
                <a:cxn ang="0">
                  <a:pos x="connsiteX0" y="connsiteY0"/>
                </a:cxn>
                <a:cxn ang="0">
                  <a:pos x="connsiteX1" y="connsiteY1"/>
                </a:cxn>
                <a:cxn ang="0">
                  <a:pos x="connsiteX2" y="connsiteY2"/>
                </a:cxn>
                <a:cxn ang="0">
                  <a:pos x="connsiteX3" y="connsiteY3"/>
                </a:cxn>
              </a:cxnLst>
              <a:rect l="l" t="t" r="r" b="b"/>
              <a:pathLst>
                <a:path w="4095750" h="2238375">
                  <a:moveTo>
                    <a:pt x="4091559" y="2231968"/>
                  </a:moveTo>
                  <a:cubicBezTo>
                    <a:pt x="3792189" y="638721"/>
                    <a:pt x="3102578" y="-88131"/>
                    <a:pt x="1634966" y="17120"/>
                  </a:cubicBezTo>
                  <a:cubicBezTo>
                    <a:pt x="986980" y="1336237"/>
                    <a:pt x="438150" y="1962030"/>
                    <a:pt x="7144" y="2231968"/>
                  </a:cubicBezTo>
                  <a:lnTo>
                    <a:pt x="4091559" y="2231968"/>
                  </a:lnTo>
                  <a:close/>
                </a:path>
              </a:pathLst>
            </a:custGeom>
            <a:solidFill>
              <a:schemeClr val="accent2"/>
            </a:solidFill>
            <a:ln w="9525" cap="flat">
              <a:noFill/>
              <a:prstDash val="solid"/>
              <a:miter/>
            </a:ln>
          </p:spPr>
          <p:txBody>
            <a:bodyPr rtlCol="0" anchor="ctr"/>
            <a:lstStyle/>
            <a:p>
              <a:endParaRPr lang="en-US" dirty="0"/>
            </a:p>
          </p:txBody>
        </p:sp>
      </p:grpSp>
      <p:graphicFrame>
        <p:nvGraphicFramePr>
          <p:cNvPr id="9" name="Object 8" hidden="1"/>
          <p:cNvGraphicFramePr>
            <a:graphicFrameLocks noChangeAspect="1"/>
          </p:cNvGraphicFramePr>
          <p:nvPr userDrawn="1">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userDrawn="1">
            <p:ph type="body" sz="quarter" idx="11" hasCustomPrompt="1"/>
          </p:nvPr>
        </p:nvSpPr>
        <p:spPr>
          <a:xfrm>
            <a:off x="6247668" y="591671"/>
            <a:ext cx="5392948" cy="1685201"/>
          </a:xfrm>
          <a:prstGeom prst="rect">
            <a:avLst/>
          </a:prstGeom>
        </p:spPr>
        <p:txBody>
          <a:bodyPr anchor="b">
            <a:no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userDrawn="1">
            <p:ph type="subTitle" idx="1" hasCustomPrompt="1"/>
          </p:nvPr>
        </p:nvSpPr>
        <p:spPr>
          <a:xfrm>
            <a:off x="6269752" y="2636912"/>
            <a:ext cx="4578775" cy="755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pic>
        <p:nvPicPr>
          <p:cNvPr id="22" name="Image 21">
            <a:extLst>
              <a:ext uri="{FF2B5EF4-FFF2-40B4-BE49-F238E27FC236}">
                <a16:creationId xmlns:a16="http://schemas.microsoft.com/office/drawing/2014/main" id="{FB462EBA-7EE8-40CC-BC93-E402200D83C2}"/>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6845" t="25237" r="7003" b="27219"/>
          <a:stretch/>
        </p:blipFill>
        <p:spPr>
          <a:xfrm>
            <a:off x="552064" y="5157192"/>
            <a:ext cx="6120000" cy="831860"/>
          </a:xfrm>
          <a:prstGeom prst="rect">
            <a:avLst/>
          </a:prstGeom>
        </p:spPr>
      </p:pic>
    </p:spTree>
    <p:extLst>
      <p:ext uri="{BB962C8B-B14F-4D97-AF65-F5344CB8AC3E}">
        <p14:creationId xmlns:p14="http://schemas.microsoft.com/office/powerpoint/2010/main" val="1715078182"/>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pic>
        <p:nvPicPr>
          <p:cNvPr id="3" name="Picture 2" descr="A picture containing electronics&#10;&#10;Description automatically generated">
            <a:extLst>
              <a:ext uri="{FF2B5EF4-FFF2-40B4-BE49-F238E27FC236}">
                <a16:creationId xmlns:a16="http://schemas.microsoft.com/office/drawing/2014/main" id="{957E113C-781C-4E83-A17D-77B62C10147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88"/>
          <a:stretch/>
        </p:blipFill>
        <p:spPr>
          <a:xfrm>
            <a:off x="-7622" y="0"/>
            <a:ext cx="12199621" cy="6888985"/>
          </a:xfrm>
          <a:prstGeom prst="rect">
            <a:avLst/>
          </a:prstGeom>
        </p:spPr>
      </p:pic>
      <p:grpSp>
        <p:nvGrpSpPr>
          <p:cNvPr id="14" name="Groupe 13">
            <a:extLst>
              <a:ext uri="{FF2B5EF4-FFF2-40B4-BE49-F238E27FC236}">
                <a16:creationId xmlns:a16="http://schemas.microsoft.com/office/drawing/2014/main" id="{64592B57-BCDC-46B2-904B-5A7FDEA22156}"/>
              </a:ext>
            </a:extLst>
          </p:cNvPr>
          <p:cNvGrpSpPr/>
          <p:nvPr userDrawn="1"/>
        </p:nvGrpSpPr>
        <p:grpSpPr>
          <a:xfrm rot="10800000">
            <a:off x="105422" y="114300"/>
            <a:ext cx="8176612" cy="6629400"/>
            <a:chOff x="3847179" y="1294078"/>
            <a:chExt cx="4118037" cy="3744526"/>
          </a:xfrm>
        </p:grpSpPr>
        <p:sp>
          <p:nvSpPr>
            <p:cNvPr id="25" name="Forme libre : forme 24">
              <a:extLst>
                <a:ext uri="{FF2B5EF4-FFF2-40B4-BE49-F238E27FC236}">
                  <a16:creationId xmlns:a16="http://schemas.microsoft.com/office/drawing/2014/main" id="{F6855C7D-FB6F-4A0D-99F6-3523A5DB1407}"/>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6" name="Forme libre : forme 25">
              <a:extLst>
                <a:ext uri="{FF2B5EF4-FFF2-40B4-BE49-F238E27FC236}">
                  <a16:creationId xmlns:a16="http://schemas.microsoft.com/office/drawing/2014/main" id="{81910F3B-3232-4E33-8A3C-C9ECA9724E1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dirty="0"/>
            </a:p>
          </p:txBody>
        </p:sp>
      </p:grpSp>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712034" y="3356992"/>
            <a:ext cx="3824125" cy="1797931"/>
          </a:xfrm>
          <a:prstGeom prst="rect">
            <a:avLst/>
          </a:prstGeom>
        </p:spPr>
        <p:txBody>
          <a:bodyPr anchor="b">
            <a:noAutofit/>
          </a:bodyPr>
          <a:lstStyle>
            <a:lvl1pPr marL="0" indent="0">
              <a:buNone/>
              <a:defRPr sz="32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3719736" y="5517232"/>
            <a:ext cx="3816424" cy="736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Autofit/>
          </a:bodyPr>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and date</a:t>
            </a:r>
          </a:p>
        </p:txBody>
      </p:sp>
      <p:pic>
        <p:nvPicPr>
          <p:cNvPr id="78950" name="Picture 102" descr="logo Capgemini Engineering">
            <a:extLst>
              <a:ext uri="{FF2B5EF4-FFF2-40B4-BE49-F238E27FC236}">
                <a16:creationId xmlns:a16="http://schemas.microsoft.com/office/drawing/2014/main" id="{E185C9BC-48E6-4DFA-922F-98D6F492DD0A}"/>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776281" y="-1072059"/>
            <a:ext cx="762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614987"/>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6" name="Object 15"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8673"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itle 1"/>
          <p:cNvSpPr>
            <a:spLocks noGrp="1"/>
          </p:cNvSpPr>
          <p:nvPr>
            <p:ph type="ctrTitle" hasCustomPrompt="1"/>
          </p:nvPr>
        </p:nvSpPr>
        <p:spPr>
          <a:xfrm>
            <a:off x="5016499" y="3644153"/>
            <a:ext cx="6899275" cy="1297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3200" b="1"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301208"/>
            <a:ext cx="6899275" cy="1159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and date</a:t>
            </a:r>
          </a:p>
        </p:txBody>
      </p:sp>
      <p:pic>
        <p:nvPicPr>
          <p:cNvPr id="13" name="Image 12">
            <a:extLst>
              <a:ext uri="{FF2B5EF4-FFF2-40B4-BE49-F238E27FC236}">
                <a16:creationId xmlns:a16="http://schemas.microsoft.com/office/drawing/2014/main" id="{8A7F2DC0-BF36-48D5-AAB0-DE89725323C0}"/>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6845" t="25237" r="7003" b="27219"/>
          <a:stretch/>
        </p:blipFill>
        <p:spPr>
          <a:xfrm>
            <a:off x="551384" y="724932"/>
            <a:ext cx="6120000" cy="831860"/>
          </a:xfrm>
          <a:prstGeom prst="rect">
            <a:avLst/>
          </a:prstGeom>
        </p:spPr>
      </p:pic>
    </p:spTree>
    <p:extLst>
      <p:ext uri="{BB962C8B-B14F-4D97-AF65-F5344CB8AC3E}">
        <p14:creationId xmlns:p14="http://schemas.microsoft.com/office/powerpoint/2010/main" val="1047574988"/>
      </p:ext>
    </p:extLst>
  </p:cSld>
  <p:clrMapOvr>
    <a:masterClrMapping/>
  </p:clrMapOvr>
  <p:extLst>
    <p:ext uri="{DCECCB84-F9BA-43D5-87BE-67443E8EF086}">
      <p15:sldGuideLst xmlns:p15="http://schemas.microsoft.com/office/powerpoint/2012/main">
        <p15:guide id="1" orient="horz" pos="935">
          <p15:clr>
            <a:srgbClr val="FBAE40"/>
          </p15:clr>
        </p15:guide>
        <p15:guide id="2" pos="257">
          <p15:clr>
            <a:srgbClr val="FBAE40"/>
          </p15:clr>
        </p15:guide>
        <p15:guide id="3" pos="3160">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mp; 1-col tex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55961C0-A83F-4832-8E78-FDDA6295B85B}"/>
              </a:ext>
            </a:extLst>
          </p:cNvPr>
          <p:cNvSpPr>
            <a:spLocks noGrp="1"/>
          </p:cNvSpPr>
          <p:nvPr>
            <p:ph type="body" sz="quarter" idx="11"/>
          </p:nvPr>
        </p:nvSpPr>
        <p:spPr>
          <a:xfrm>
            <a:off x="227013" y="1808163"/>
            <a:ext cx="11688761" cy="45005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re 2"/>
          <p:cNvSpPr>
            <a:spLocks noGrp="1"/>
          </p:cNvSpPr>
          <p:nvPr>
            <p:ph type="title" hasCustomPrompt="1"/>
          </p:nvPr>
        </p:nvSpPr>
        <p:spPr>
          <a:xfrm>
            <a:off x="227013" y="0"/>
            <a:ext cx="11125572" cy="1104900"/>
          </a:xfrm>
        </p:spPr>
        <p:txBody>
          <a:bodyPr/>
          <a:lstStyle>
            <a:lvl1pPr>
              <a:defRPr/>
            </a:lvl1pPr>
          </a:lstStyle>
          <a:p>
            <a:r>
              <a:rPr lang="fr-FR" dirty="0"/>
              <a:t>Click to insert </a:t>
            </a:r>
            <a:r>
              <a:rPr lang="fr-FR" dirty="0" err="1"/>
              <a:t>title</a:t>
            </a:r>
            <a:endParaRPr lang="en-US" dirty="0"/>
          </a:p>
        </p:txBody>
      </p:sp>
    </p:spTree>
    <p:extLst>
      <p:ext uri="{BB962C8B-B14F-4D97-AF65-F5344CB8AC3E}">
        <p14:creationId xmlns:p14="http://schemas.microsoft.com/office/powerpoint/2010/main" val="367751646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subtitle &amp; 1-col text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7349" y="136186"/>
            <a:ext cx="11125236" cy="968713"/>
          </a:xfrm>
        </p:spPr>
        <p:txBody>
          <a:bodyPr anchor="t"/>
          <a:lstStyle>
            <a:lvl1pPr>
              <a:defRPr/>
            </a:lvl1pPr>
          </a:lstStyle>
          <a:p>
            <a:r>
              <a:rPr lang="fr-FR" dirty="0"/>
              <a:t>Click to insert </a:t>
            </a:r>
            <a:r>
              <a:rPr lang="fr-FR" dirty="0" err="1"/>
              <a:t>title</a:t>
            </a:r>
            <a:endParaRPr lang="en-GB"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subtitle</a:t>
            </a:r>
          </a:p>
        </p:txBody>
      </p:sp>
      <p:sp>
        <p:nvSpPr>
          <p:cNvPr id="6" name="Text Placeholder 4">
            <a:extLst>
              <a:ext uri="{FF2B5EF4-FFF2-40B4-BE49-F238E27FC236}">
                <a16:creationId xmlns:a16="http://schemas.microsoft.com/office/drawing/2014/main" id="{708B89C3-AC54-4C00-BC4E-1E1CECDEEF83}"/>
              </a:ext>
            </a:extLst>
          </p:cNvPr>
          <p:cNvSpPr>
            <a:spLocks noGrp="1"/>
          </p:cNvSpPr>
          <p:nvPr>
            <p:ph type="body" sz="quarter" idx="12"/>
          </p:nvPr>
        </p:nvSpPr>
        <p:spPr>
          <a:xfrm>
            <a:off x="227013" y="1808163"/>
            <a:ext cx="11688761" cy="45005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1389894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subtitle &amp; 1-col text (Top)">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240017" y="165369"/>
            <a:ext cx="11125236" cy="252000"/>
          </a:xfrm>
          <a:prstGeom prst="rect">
            <a:avLst/>
          </a:prstGeom>
        </p:spPr>
        <p:txBody>
          <a:bodyPr/>
          <a:lstStyle>
            <a:lvl1pPr>
              <a:defRPr sz="1600">
                <a:solidFill>
                  <a:schemeClr val="accent2"/>
                </a:solidFill>
              </a:defRPr>
            </a:lvl1pPr>
          </a:lstStyle>
          <a:p>
            <a:pPr lvl="0"/>
            <a:r>
              <a:rPr lang="en-US" dirty="0"/>
              <a:t>Click to edit subtitle</a:t>
            </a:r>
          </a:p>
        </p:txBody>
      </p:sp>
      <p:sp>
        <p:nvSpPr>
          <p:cNvPr id="6" name="Text Placeholder 4">
            <a:extLst>
              <a:ext uri="{FF2B5EF4-FFF2-40B4-BE49-F238E27FC236}">
                <a16:creationId xmlns:a16="http://schemas.microsoft.com/office/drawing/2014/main" id="{708B89C3-AC54-4C00-BC4E-1E1CECDEEF83}"/>
              </a:ext>
            </a:extLst>
          </p:cNvPr>
          <p:cNvSpPr>
            <a:spLocks noGrp="1"/>
          </p:cNvSpPr>
          <p:nvPr>
            <p:ph type="body" sz="quarter" idx="12"/>
          </p:nvPr>
        </p:nvSpPr>
        <p:spPr>
          <a:xfrm>
            <a:off x="227013" y="1808163"/>
            <a:ext cx="11688761" cy="45005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CE9F1B8C-826C-05C5-2D90-6A83C62D5179}"/>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131659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col tex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BEF99CAA-938D-47E0-8E2A-118B254BA150}"/>
              </a:ext>
            </a:extLst>
          </p:cNvPr>
          <p:cNvSpPr>
            <a:spLocks noGrp="1"/>
          </p:cNvSpPr>
          <p:nvPr>
            <p:ph type="body" sz="quarter" idx="18"/>
          </p:nvPr>
        </p:nvSpPr>
        <p:spPr>
          <a:xfrm>
            <a:off x="227013" y="2205038"/>
            <a:ext cx="3564731" cy="4084637"/>
          </a:xfrm>
        </p:spPr>
        <p:txBody>
          <a:bodyPr/>
          <a:lstStyle>
            <a:lvl1pPr>
              <a:defRPr sz="1500"/>
            </a:lvl1pPr>
            <a:lvl2pPr>
              <a:defRPr sz="1300"/>
            </a:lvl2pPr>
            <a:lvl3pPr>
              <a:defRPr sz="1200"/>
            </a:lvl3pPr>
            <a:lvl4pPr>
              <a:defRPr sz="1100"/>
            </a:lvl4pPr>
            <a:lvl5pPr>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3">
            <a:extLst>
              <a:ext uri="{FF2B5EF4-FFF2-40B4-BE49-F238E27FC236}">
                <a16:creationId xmlns:a16="http://schemas.microsoft.com/office/drawing/2014/main" id="{051ECDD2-F643-4D1F-B745-0213141B93AB}"/>
              </a:ext>
            </a:extLst>
          </p:cNvPr>
          <p:cNvSpPr>
            <a:spLocks noGrp="1"/>
          </p:cNvSpPr>
          <p:nvPr>
            <p:ph type="body" sz="quarter" idx="19"/>
          </p:nvPr>
        </p:nvSpPr>
        <p:spPr>
          <a:xfrm>
            <a:off x="4295800" y="2204864"/>
            <a:ext cx="3564731" cy="4084637"/>
          </a:xfrm>
        </p:spPr>
        <p:txBody>
          <a:bodyPr/>
          <a:lstStyle>
            <a:lvl1pPr>
              <a:defRPr sz="1500"/>
            </a:lvl1pPr>
            <a:lvl2pPr>
              <a:defRPr sz="1300"/>
            </a:lvl2pPr>
            <a:lvl3pPr>
              <a:defRPr sz="1200"/>
            </a:lvl3pPr>
            <a:lvl4pPr>
              <a:defRPr sz="1100"/>
            </a:lvl4pPr>
            <a:lvl5pPr>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3">
            <a:extLst>
              <a:ext uri="{FF2B5EF4-FFF2-40B4-BE49-F238E27FC236}">
                <a16:creationId xmlns:a16="http://schemas.microsoft.com/office/drawing/2014/main" id="{E2378CBA-6673-4428-8DF2-28576F9EA05D}"/>
              </a:ext>
            </a:extLst>
          </p:cNvPr>
          <p:cNvSpPr>
            <a:spLocks noGrp="1"/>
          </p:cNvSpPr>
          <p:nvPr>
            <p:ph type="body" sz="quarter" idx="20"/>
          </p:nvPr>
        </p:nvSpPr>
        <p:spPr>
          <a:xfrm>
            <a:off x="8364509" y="2204864"/>
            <a:ext cx="3564731" cy="4084637"/>
          </a:xfrm>
        </p:spPr>
        <p:txBody>
          <a:bodyPr/>
          <a:lstStyle>
            <a:lvl1pPr>
              <a:defRPr sz="1500"/>
            </a:lvl1pPr>
            <a:lvl2pPr>
              <a:defRPr sz="1300"/>
            </a:lvl2pPr>
            <a:lvl3pPr>
              <a:defRPr sz="1200"/>
            </a:lvl3pPr>
            <a:lvl4pPr>
              <a:defRPr sz="1100"/>
            </a:lvl4pPr>
            <a:lvl5pPr>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p:txBody>
          <a:bodyPr/>
          <a:lstStyle/>
          <a:p>
            <a:r>
              <a:rPr lang="fr-FR" dirty="0"/>
              <a:t>Click to insert </a:t>
            </a:r>
            <a:r>
              <a:rPr lang="fr-FR" dirty="0" err="1"/>
              <a:t>title</a:t>
            </a:r>
            <a:endParaRPr lang="en-GB"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567851"/>
          </a:xfrm>
          <a:prstGeom prst="rect">
            <a:avLst/>
          </a:prstGeom>
        </p:spPr>
        <p:txBody>
          <a:bodyPr vert="horz" lIns="0" tIns="0" rIns="0" bIns="0" rtlCol="0" anchor="b" anchorCtr="0">
            <a:noAutofit/>
          </a:bodyPr>
          <a:lstStyle>
            <a:lvl1pPr algn="l">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heading</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295800" y="1420989"/>
            <a:ext cx="3537827" cy="567851"/>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1000"/>
              </a:spcBef>
              <a:buFont typeface="Arial" panose="020B0604020202020204" pitchFamily="34" charset="0"/>
              <a:buNone/>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heading</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41794" y="1420989"/>
            <a:ext cx="3537827" cy="567851"/>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1000"/>
              </a:spcBef>
              <a:buFont typeface="Arial" panose="020B0604020202020204" pitchFamily="34" charset="0"/>
              <a:buNone/>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heading</a:t>
            </a:r>
          </a:p>
        </p:txBody>
      </p:sp>
    </p:spTree>
    <p:extLst>
      <p:ext uri="{BB962C8B-B14F-4D97-AF65-F5344CB8AC3E}">
        <p14:creationId xmlns:p14="http://schemas.microsoft.com/office/powerpoint/2010/main" val="283360557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cols text">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567851"/>
          </a:xfrm>
          <a:prstGeom prst="rect">
            <a:avLst/>
          </a:prstGeom>
        </p:spPr>
        <p:txBody>
          <a:bodyPr anchor="b"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567851"/>
          </a:xfrm>
          <a:prstGeom prst="rect">
            <a:avLst/>
          </a:prstGeom>
        </p:spPr>
        <p:txBody>
          <a:bodyPr anchor="b"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hasCustomPrompt="1"/>
          </p:nvPr>
        </p:nvSpPr>
        <p:spPr>
          <a:xfrm>
            <a:off x="227349" y="0"/>
            <a:ext cx="11125236" cy="1104900"/>
          </a:xfrm>
        </p:spPr>
        <p:txBody>
          <a:bodyPr/>
          <a:lstStyle>
            <a:lvl1pPr>
              <a:defRPr/>
            </a:lvl1pPr>
          </a:lstStyle>
          <a:p>
            <a:r>
              <a:rPr lang="fr-FR" dirty="0"/>
              <a:t>Click to insert </a:t>
            </a:r>
            <a:r>
              <a:rPr lang="fr-FR" dirty="0" err="1"/>
              <a:t>title</a:t>
            </a:r>
            <a:endParaRPr lang="en-US" dirty="0"/>
          </a:p>
        </p:txBody>
      </p:sp>
      <p:sp>
        <p:nvSpPr>
          <p:cNvPr id="4" name="Text Placeholder 3">
            <a:extLst>
              <a:ext uri="{FF2B5EF4-FFF2-40B4-BE49-F238E27FC236}">
                <a16:creationId xmlns:a16="http://schemas.microsoft.com/office/drawing/2014/main" id="{D59B6280-CED1-462E-81EA-BE6A4F846BA4}"/>
              </a:ext>
            </a:extLst>
          </p:cNvPr>
          <p:cNvSpPr>
            <a:spLocks noGrp="1"/>
          </p:cNvSpPr>
          <p:nvPr>
            <p:ph type="body" sz="quarter" idx="15"/>
          </p:nvPr>
        </p:nvSpPr>
        <p:spPr>
          <a:xfrm>
            <a:off x="227013" y="2205038"/>
            <a:ext cx="5400675" cy="4084637"/>
          </a:xfrm>
        </p:spPr>
        <p:txBody>
          <a:bodyPr/>
          <a:lstStyle>
            <a:lvl1pPr>
              <a:defRPr sz="1600"/>
            </a:lvl1pPr>
            <a:lvl2pPr>
              <a:defRPr sz="14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a:extLst>
              <a:ext uri="{FF2B5EF4-FFF2-40B4-BE49-F238E27FC236}">
                <a16:creationId xmlns:a16="http://schemas.microsoft.com/office/drawing/2014/main" id="{E59BFA6F-4836-452D-ADD3-88E4D7FD5440}"/>
              </a:ext>
            </a:extLst>
          </p:cNvPr>
          <p:cNvSpPr>
            <a:spLocks noGrp="1"/>
          </p:cNvSpPr>
          <p:nvPr>
            <p:ph type="body" sz="quarter" idx="16"/>
          </p:nvPr>
        </p:nvSpPr>
        <p:spPr>
          <a:xfrm>
            <a:off x="6477811" y="2204864"/>
            <a:ext cx="5400675" cy="4084637"/>
          </a:xfrm>
        </p:spPr>
        <p:txBody>
          <a:bodyPr/>
          <a:lstStyle>
            <a:lvl1pPr>
              <a:defRPr sz="1600"/>
            </a:lvl1pPr>
            <a:lvl2pPr>
              <a:defRPr sz="14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5187100"/>
      </p:ext>
    </p:extLst>
  </p:cSld>
  <p:clrMapOvr>
    <a:masterClrMapping/>
  </p:clrMapOvr>
  <p:extLst>
    <p:ext uri="{DCECCB84-F9BA-43D5-87BE-67443E8EF086}">
      <p15:sldGuideLst xmlns:p15="http://schemas.microsoft.com/office/powerpoint/2012/main">
        <p15:guide id="1" orient="horz" pos="1389">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col tex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BEF99CAA-938D-47E0-8E2A-118B254BA150}"/>
              </a:ext>
            </a:extLst>
          </p:cNvPr>
          <p:cNvSpPr>
            <a:spLocks noGrp="1"/>
          </p:cNvSpPr>
          <p:nvPr>
            <p:ph type="body" sz="quarter" idx="18"/>
          </p:nvPr>
        </p:nvSpPr>
        <p:spPr>
          <a:xfrm>
            <a:off x="227013" y="2205038"/>
            <a:ext cx="3564731" cy="4084637"/>
          </a:xfrm>
        </p:spPr>
        <p:txBody>
          <a:bodyPr/>
          <a:lstStyle>
            <a:lvl1pPr>
              <a:defRPr sz="1500"/>
            </a:lvl1pPr>
            <a:lvl2pPr>
              <a:defRPr sz="1300"/>
            </a:lvl2pPr>
            <a:lvl3pPr>
              <a:defRPr sz="1200"/>
            </a:lvl3pPr>
            <a:lvl4pPr>
              <a:defRPr sz="1100"/>
            </a:lvl4pPr>
            <a:lvl5pPr>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3">
            <a:extLst>
              <a:ext uri="{FF2B5EF4-FFF2-40B4-BE49-F238E27FC236}">
                <a16:creationId xmlns:a16="http://schemas.microsoft.com/office/drawing/2014/main" id="{051ECDD2-F643-4D1F-B745-0213141B93AB}"/>
              </a:ext>
            </a:extLst>
          </p:cNvPr>
          <p:cNvSpPr>
            <a:spLocks noGrp="1"/>
          </p:cNvSpPr>
          <p:nvPr>
            <p:ph type="body" sz="quarter" idx="19"/>
          </p:nvPr>
        </p:nvSpPr>
        <p:spPr>
          <a:xfrm>
            <a:off x="4295800" y="2204864"/>
            <a:ext cx="3564731" cy="4084637"/>
          </a:xfrm>
        </p:spPr>
        <p:txBody>
          <a:bodyPr/>
          <a:lstStyle>
            <a:lvl1pPr>
              <a:defRPr sz="1500"/>
            </a:lvl1pPr>
            <a:lvl2pPr>
              <a:defRPr sz="1300"/>
            </a:lvl2pPr>
            <a:lvl3pPr>
              <a:defRPr sz="1200"/>
            </a:lvl3pPr>
            <a:lvl4pPr>
              <a:defRPr sz="1100"/>
            </a:lvl4pPr>
            <a:lvl5pPr>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3">
            <a:extLst>
              <a:ext uri="{FF2B5EF4-FFF2-40B4-BE49-F238E27FC236}">
                <a16:creationId xmlns:a16="http://schemas.microsoft.com/office/drawing/2014/main" id="{E2378CBA-6673-4428-8DF2-28576F9EA05D}"/>
              </a:ext>
            </a:extLst>
          </p:cNvPr>
          <p:cNvSpPr>
            <a:spLocks noGrp="1"/>
          </p:cNvSpPr>
          <p:nvPr>
            <p:ph type="body" sz="quarter" idx="20"/>
          </p:nvPr>
        </p:nvSpPr>
        <p:spPr>
          <a:xfrm>
            <a:off x="8364509" y="2204864"/>
            <a:ext cx="3564731" cy="4084637"/>
          </a:xfrm>
        </p:spPr>
        <p:txBody>
          <a:bodyPr/>
          <a:lstStyle>
            <a:lvl1pPr>
              <a:defRPr sz="1500"/>
            </a:lvl1pPr>
            <a:lvl2pPr>
              <a:defRPr sz="1300"/>
            </a:lvl2pPr>
            <a:lvl3pPr>
              <a:defRPr sz="1200"/>
            </a:lvl3pPr>
            <a:lvl4pPr>
              <a:defRPr sz="1100"/>
            </a:lvl4pPr>
            <a:lvl5pPr>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p:txBody>
          <a:bodyPr/>
          <a:lstStyle/>
          <a:p>
            <a:r>
              <a:rPr lang="fr-FR" dirty="0"/>
              <a:t>Click to insert </a:t>
            </a:r>
            <a:r>
              <a:rPr lang="fr-FR" dirty="0" err="1"/>
              <a:t>title</a:t>
            </a:r>
            <a:endParaRPr lang="en-GB"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567851"/>
          </a:xfrm>
          <a:prstGeom prst="rect">
            <a:avLst/>
          </a:prstGeom>
        </p:spPr>
        <p:txBody>
          <a:bodyPr vert="horz" lIns="0" tIns="0" rIns="0" bIns="0" rtlCol="0" anchor="b" anchorCtr="0">
            <a:noAutofit/>
          </a:bodyPr>
          <a:lstStyle>
            <a:lvl1pPr algn="l">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heading</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295800" y="1420989"/>
            <a:ext cx="3537827" cy="567851"/>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1000"/>
              </a:spcBef>
              <a:buFont typeface="Arial" panose="020B0604020202020204" pitchFamily="34" charset="0"/>
              <a:buNone/>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heading</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41794" y="1420989"/>
            <a:ext cx="3537827" cy="567851"/>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1000"/>
              </a:spcBef>
              <a:buFont typeface="Arial" panose="020B0604020202020204" pitchFamily="34" charset="0"/>
              <a:buNone/>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heading</a:t>
            </a:r>
          </a:p>
        </p:txBody>
      </p:sp>
    </p:spTree>
    <p:extLst>
      <p:ext uri="{BB962C8B-B14F-4D97-AF65-F5344CB8AC3E}">
        <p14:creationId xmlns:p14="http://schemas.microsoft.com/office/powerpoint/2010/main" val="253298683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Numbered: 1-col tex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hasCustomPrompt="1"/>
          </p:nvPr>
        </p:nvSpPr>
        <p:spPr>
          <a:xfrm>
            <a:off x="974872" y="0"/>
            <a:ext cx="10377711" cy="1104900"/>
          </a:xfrm>
        </p:spPr>
        <p:txBody>
          <a:bodyPr/>
          <a:lstStyle/>
          <a:p>
            <a:r>
              <a:rPr lang="fr-FR" dirty="0"/>
              <a:t>Click to insert </a:t>
            </a:r>
            <a:r>
              <a:rPr lang="fr-FR" dirty="0" err="1"/>
              <a:t>title</a:t>
            </a:r>
            <a:endParaRPr lang="en-GB"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
        <p:nvSpPr>
          <p:cNvPr id="9" name="Text Placeholder 4">
            <a:extLst>
              <a:ext uri="{FF2B5EF4-FFF2-40B4-BE49-F238E27FC236}">
                <a16:creationId xmlns:a16="http://schemas.microsoft.com/office/drawing/2014/main" id="{E0C8798D-DBDC-480B-8D94-830C906BDE02}"/>
              </a:ext>
            </a:extLst>
          </p:cNvPr>
          <p:cNvSpPr>
            <a:spLocks noGrp="1"/>
          </p:cNvSpPr>
          <p:nvPr>
            <p:ph type="body" sz="quarter" idx="13"/>
          </p:nvPr>
        </p:nvSpPr>
        <p:spPr>
          <a:xfrm>
            <a:off x="227013" y="1808163"/>
            <a:ext cx="11688761" cy="45005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357446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nvPr>
        </p:nvSpPr>
        <p:spPr/>
        <p:txBody>
          <a:bodyPr/>
          <a:lstStyle>
            <a:lvl1pPr>
              <a:defRPr/>
            </a:lvl1pPr>
          </a:lstStyle>
          <a:p>
            <a:r>
              <a:rPr lang="fr-FR" dirty="0"/>
              <a:t>Click to insert </a:t>
            </a:r>
            <a:r>
              <a:rPr lang="fr-FR" dirty="0" err="1"/>
              <a:t>title</a:t>
            </a:r>
            <a:endParaRPr lang="en-GB" dirty="0"/>
          </a:p>
        </p:txBody>
      </p:sp>
    </p:spTree>
    <p:extLst>
      <p:ext uri="{BB962C8B-B14F-4D97-AF65-F5344CB8AC3E}">
        <p14:creationId xmlns:p14="http://schemas.microsoft.com/office/powerpoint/2010/main" val="187510085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 Video">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5030713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59136338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Section/Chapter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2" name="Object 1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1584"/>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hasCustomPrompt="1"/>
          </p:nvPr>
        </p:nvSpPr>
        <p:spPr>
          <a:xfrm>
            <a:off x="0" y="-1588"/>
            <a:ext cx="6654800" cy="6859588"/>
          </a:xfrm>
          <a:prstGeom prst="rect">
            <a:avLst/>
          </a:prstGeom>
        </p:spPr>
        <p:txBody>
          <a:bodyPr anchor="ctr"/>
          <a:lstStyle>
            <a:lvl1pPr marL="0" indent="0" algn="ctr">
              <a:buNone/>
              <a:defRPr/>
            </a:lvl1pPr>
          </a:lstStyle>
          <a:p>
            <a:r>
              <a:rPr lang="en-US" dirty="0"/>
              <a:t>Click the icon to add a photo</a:t>
            </a:r>
          </a:p>
        </p:txBody>
      </p:sp>
    </p:spTree>
    <p:extLst>
      <p:ext uri="{BB962C8B-B14F-4D97-AF65-F5344CB8AC3E}">
        <p14:creationId xmlns:p14="http://schemas.microsoft.com/office/powerpoint/2010/main" val="99304499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Section/Chapter Break 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D47F343-D74A-4A93-B634-51CB23E210E9}"/>
              </a:ext>
            </a:extLst>
          </p:cNvPr>
          <p:cNvSpPr>
            <a:spLocks noGrp="1"/>
          </p:cNvSpPr>
          <p:nvPr>
            <p:ph type="pic" sz="quarter" idx="12" hasCustomPrompt="1"/>
          </p:nvPr>
        </p:nvSpPr>
        <p:spPr>
          <a:xfrm>
            <a:off x="4655840" y="0"/>
            <a:ext cx="7536160" cy="6858000"/>
          </a:xfrm>
        </p:spPr>
        <p:txBody>
          <a:bodyPr anchor="ctr"/>
          <a:lstStyle>
            <a:lvl1pPr algn="ctr">
              <a:defRPr/>
            </a:lvl1pPr>
          </a:lstStyle>
          <a:p>
            <a:r>
              <a:rPr lang="en-US" dirty="0"/>
              <a:t>Click the </a:t>
            </a:r>
            <a:br>
              <a:rPr lang="en-US" dirty="0"/>
            </a:br>
            <a:r>
              <a:rPr lang="en-US" dirty="0"/>
              <a:t>icon to add a photo</a:t>
            </a:r>
          </a:p>
        </p:txBody>
      </p:sp>
      <p:graphicFrame>
        <p:nvGraphicFramePr>
          <p:cNvPr id="10" name="Object 9"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0" name="Object 9"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 name="Groupe 12">
            <a:extLst>
              <a:ext uri="{FF2B5EF4-FFF2-40B4-BE49-F238E27FC236}">
                <a16:creationId xmlns:a16="http://schemas.microsoft.com/office/drawing/2014/main" id="{8DC6A54A-9BF8-4F66-8401-A8591C494FA5}"/>
              </a:ext>
            </a:extLst>
          </p:cNvPr>
          <p:cNvGrpSpPr/>
          <p:nvPr userDrawn="1"/>
        </p:nvGrpSpPr>
        <p:grpSpPr>
          <a:xfrm>
            <a:off x="-13546" y="-13546"/>
            <a:ext cx="7102050" cy="6410325"/>
            <a:chOff x="4563414" y="273880"/>
            <a:chExt cx="7102050" cy="6410325"/>
          </a:xfrm>
        </p:grpSpPr>
        <p:sp>
          <p:nvSpPr>
            <p:cNvPr id="5" name="Forme libre : forme 4">
              <a:extLst>
                <a:ext uri="{FF2B5EF4-FFF2-40B4-BE49-F238E27FC236}">
                  <a16:creationId xmlns:a16="http://schemas.microsoft.com/office/drawing/2014/main" id="{FC158D16-9C05-4713-8244-FC00FD82627D}"/>
                </a:ext>
              </a:extLst>
            </p:cNvPr>
            <p:cNvSpPr/>
            <p:nvPr/>
          </p:nvSpPr>
          <p:spPr>
            <a:xfrm>
              <a:off x="6350514" y="273880"/>
              <a:ext cx="5314950" cy="6400800"/>
            </a:xfrm>
            <a:custGeom>
              <a:avLst/>
              <a:gdLst>
                <a:gd name="connsiteX0" fmla="*/ 1655948 w 5314950"/>
                <a:gd name="connsiteY0" fmla="*/ 6400990 h 6400800"/>
                <a:gd name="connsiteX1" fmla="*/ 1648518 w 5314950"/>
                <a:gd name="connsiteY1" fmla="*/ 6401467 h 6400800"/>
                <a:gd name="connsiteX2" fmla="*/ 5313548 w 5314950"/>
                <a:gd name="connsiteY2" fmla="*/ 3303080 h 6400800"/>
                <a:gd name="connsiteX3" fmla="*/ 4721188 w 5314950"/>
                <a:gd name="connsiteY3" fmla="*/ 7144 h 6400800"/>
                <a:gd name="connsiteX4" fmla="*/ 1686428 w 5314950"/>
                <a:gd name="connsiteY4" fmla="*/ 7144 h 6400800"/>
                <a:gd name="connsiteX5" fmla="*/ 1655948 w 5314950"/>
                <a:gd name="connsiteY5" fmla="*/ 640099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4950" h="6400800">
                  <a:moveTo>
                    <a:pt x="1655948" y="6400990"/>
                  </a:moveTo>
                  <a:cubicBezTo>
                    <a:pt x="1653471" y="6401181"/>
                    <a:pt x="1650995" y="6401276"/>
                    <a:pt x="1648518" y="6401467"/>
                  </a:cubicBezTo>
                  <a:cubicBezTo>
                    <a:pt x="3466746" y="6339364"/>
                    <a:pt x="5047229" y="5231797"/>
                    <a:pt x="5313548" y="3303080"/>
                  </a:cubicBezTo>
                  <a:cubicBezTo>
                    <a:pt x="3798787" y="2465451"/>
                    <a:pt x="4580790" y="1653159"/>
                    <a:pt x="4721188" y="7144"/>
                  </a:cubicBezTo>
                  <a:lnTo>
                    <a:pt x="1686428" y="7144"/>
                  </a:lnTo>
                  <a:cubicBezTo>
                    <a:pt x="1417442" y="2445163"/>
                    <a:pt x="-1934406" y="6146102"/>
                    <a:pt x="1655948" y="6400990"/>
                  </a:cubicBezTo>
                  <a:close/>
                </a:path>
              </a:pathLst>
            </a:custGeom>
            <a:solidFill>
              <a:srgbClr val="0075B3"/>
            </a:solidFill>
            <a:ln w="9525" cap="flat">
              <a:noFill/>
              <a:prstDash val="solid"/>
              <a:miter/>
            </a:ln>
          </p:spPr>
          <p:txBody>
            <a:bodyPr rtlCol="0" anchor="ctr"/>
            <a:lstStyle/>
            <a:p>
              <a:endParaRPr lang="en-US" dirty="0"/>
            </a:p>
          </p:txBody>
        </p:sp>
        <p:sp>
          <p:nvSpPr>
            <p:cNvPr id="12" name="Forme libre : forme 11">
              <a:extLst>
                <a:ext uri="{FF2B5EF4-FFF2-40B4-BE49-F238E27FC236}">
                  <a16:creationId xmlns:a16="http://schemas.microsoft.com/office/drawing/2014/main" id="{68C303D7-566A-4588-87A6-E7E84D1C38CA}"/>
                </a:ext>
              </a:extLst>
            </p:cNvPr>
            <p:cNvSpPr/>
            <p:nvPr/>
          </p:nvSpPr>
          <p:spPr>
            <a:xfrm>
              <a:off x="4563414" y="273880"/>
              <a:ext cx="3486150" cy="6410325"/>
            </a:xfrm>
            <a:custGeom>
              <a:avLst/>
              <a:gdLst>
                <a:gd name="connsiteX0" fmla="*/ 3447193 w 3486150"/>
                <a:gd name="connsiteY0" fmla="*/ 6401372 h 6410325"/>
                <a:gd name="connsiteX1" fmla="*/ 3454622 w 3486150"/>
                <a:gd name="connsiteY1" fmla="*/ 6400896 h 6410325"/>
                <a:gd name="connsiteX2" fmla="*/ 3485103 w 3486150"/>
                <a:gd name="connsiteY2" fmla="*/ 7144 h 6410325"/>
                <a:gd name="connsiteX3" fmla="*/ 978789 w 3486150"/>
                <a:gd name="connsiteY3" fmla="*/ 7144 h 6410325"/>
                <a:gd name="connsiteX4" fmla="*/ 7144 w 3486150"/>
                <a:gd name="connsiteY4" fmla="*/ 7144 h 6410325"/>
                <a:gd name="connsiteX5" fmla="*/ 7144 w 3486150"/>
                <a:gd name="connsiteY5" fmla="*/ 5378482 h 6410325"/>
                <a:gd name="connsiteX6" fmla="*/ 3447193 w 3486150"/>
                <a:gd name="connsiteY6" fmla="*/ 6401372 h 641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6150" h="6410325">
                  <a:moveTo>
                    <a:pt x="3447193" y="6401372"/>
                  </a:moveTo>
                  <a:cubicBezTo>
                    <a:pt x="3449670" y="6401181"/>
                    <a:pt x="3452146" y="6401086"/>
                    <a:pt x="3454622" y="6400896"/>
                  </a:cubicBezTo>
                  <a:cubicBezTo>
                    <a:pt x="-135731" y="6146102"/>
                    <a:pt x="3216116" y="2445163"/>
                    <a:pt x="3485103" y="7144"/>
                  </a:cubicBezTo>
                  <a:lnTo>
                    <a:pt x="978789" y="7144"/>
                  </a:lnTo>
                  <a:lnTo>
                    <a:pt x="7144" y="7144"/>
                  </a:lnTo>
                  <a:lnTo>
                    <a:pt x="7144" y="5378482"/>
                  </a:lnTo>
                  <a:cubicBezTo>
                    <a:pt x="997268" y="6099239"/>
                    <a:pt x="2192465" y="6483097"/>
                    <a:pt x="3447193" y="6401372"/>
                  </a:cubicBezTo>
                  <a:close/>
                </a:path>
              </a:pathLst>
            </a:custGeom>
            <a:solidFill>
              <a:schemeClr val="accent3"/>
            </a:solidFill>
            <a:ln w="9525" cap="flat">
              <a:noFill/>
              <a:prstDash val="solid"/>
              <a:miter/>
            </a:ln>
          </p:spPr>
          <p:txBody>
            <a:bodyPr rtlCol="0" anchor="ctr"/>
            <a:lstStyle/>
            <a:p>
              <a:endParaRPr lang="en-US" dirty="0"/>
            </a:p>
          </p:txBody>
        </p:sp>
      </p:gr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1197000"/>
            <a:ext cx="4195292"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2421221646"/>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Section/Chapter Break 3">
    <p:bg>
      <p:bgPr>
        <a:solidFill>
          <a:schemeClr val="accent1"/>
        </a:solidFill>
        <a:effectLst/>
      </p:bgPr>
    </p:bg>
    <p:spTree>
      <p:nvGrpSpPr>
        <p:cNvPr id="1" name=""/>
        <p:cNvGrpSpPr/>
        <p:nvPr/>
      </p:nvGrpSpPr>
      <p:grpSpPr>
        <a:xfrm>
          <a:off x="0" y="0"/>
          <a:ext cx="0" cy="0"/>
          <a:chOff x="0" y="0"/>
          <a:chExt cx="0" cy="0"/>
        </a:xfrm>
      </p:grpSpPr>
      <p:sp>
        <p:nvSpPr>
          <p:cNvPr id="256" name="Freeform 13">
            <a:extLst>
              <a:ext uri="{FF2B5EF4-FFF2-40B4-BE49-F238E27FC236}">
                <a16:creationId xmlns:a16="http://schemas.microsoft.com/office/drawing/2014/main" id="{25056D0A-F6A8-442B-8FEF-B02418FD5A83}"/>
              </a:ext>
            </a:extLst>
          </p:cNvPr>
          <p:cNvSpPr>
            <a:spLocks noChangeAspect="1"/>
          </p:cNvSpPr>
          <p:nvPr userDrawn="1"/>
        </p:nvSpPr>
        <p:spPr bwMode="auto">
          <a:xfrm rot="16200000" flipH="1" flipV="1">
            <a:off x="7479358" y="2150328"/>
            <a:ext cx="6867941" cy="2557343"/>
          </a:xfrm>
          <a:custGeom>
            <a:avLst/>
            <a:gdLst>
              <a:gd name="T0" fmla="*/ 0 w 1222"/>
              <a:gd name="T1" fmla="*/ 0 h 932"/>
              <a:gd name="T2" fmla="*/ 0 w 1222"/>
              <a:gd name="T3" fmla="*/ 567 h 932"/>
              <a:gd name="T4" fmla="*/ 425 w 1222"/>
              <a:gd name="T5" fmla="*/ 929 h 932"/>
              <a:gd name="T6" fmla="*/ 804 w 1222"/>
              <a:gd name="T7" fmla="*/ 575 h 932"/>
              <a:gd name="T8" fmla="*/ 1222 w 1222"/>
              <a:gd name="T9" fmla="*/ 700 h 932"/>
              <a:gd name="T10" fmla="*/ 1222 w 1222"/>
              <a:gd name="T11" fmla="*/ 0 h 932"/>
              <a:gd name="T12" fmla="*/ 0 w 1222"/>
              <a:gd name="T13" fmla="*/ 0 h 932"/>
            </a:gdLst>
            <a:ahLst/>
            <a:cxnLst>
              <a:cxn ang="0">
                <a:pos x="T0" y="T1"/>
              </a:cxn>
              <a:cxn ang="0">
                <a:pos x="T2" y="T3"/>
              </a:cxn>
              <a:cxn ang="0">
                <a:pos x="T4" y="T5"/>
              </a:cxn>
              <a:cxn ang="0">
                <a:pos x="T6" y="T7"/>
              </a:cxn>
              <a:cxn ang="0">
                <a:pos x="T8" y="T9"/>
              </a:cxn>
              <a:cxn ang="0">
                <a:pos x="T10" y="T11"/>
              </a:cxn>
              <a:cxn ang="0">
                <a:pos x="T12" y="T13"/>
              </a:cxn>
            </a:cxnLst>
            <a:rect l="0" t="0" r="r" b="b"/>
            <a:pathLst>
              <a:path w="1222" h="932">
                <a:moveTo>
                  <a:pt x="0" y="0"/>
                </a:moveTo>
                <a:cubicBezTo>
                  <a:pt x="0" y="567"/>
                  <a:pt x="0" y="567"/>
                  <a:pt x="0" y="567"/>
                </a:cubicBezTo>
                <a:cubicBezTo>
                  <a:pt x="0" y="567"/>
                  <a:pt x="111" y="924"/>
                  <a:pt x="425" y="929"/>
                </a:cubicBezTo>
                <a:cubicBezTo>
                  <a:pt x="610" y="932"/>
                  <a:pt x="681" y="819"/>
                  <a:pt x="804" y="575"/>
                </a:cubicBezTo>
                <a:cubicBezTo>
                  <a:pt x="953" y="597"/>
                  <a:pt x="1096" y="638"/>
                  <a:pt x="1222" y="700"/>
                </a:cubicBezTo>
                <a:cubicBezTo>
                  <a:pt x="1222" y="0"/>
                  <a:pt x="1222" y="0"/>
                  <a:pt x="1222" y="0"/>
                </a:cubicBezTo>
                <a:lnTo>
                  <a:pt x="0" y="0"/>
                </a:lnTo>
                <a:close/>
              </a:path>
            </a:pathLst>
          </a:custGeom>
          <a:solidFill>
            <a:schemeClr val="bg1"/>
          </a:solidFill>
          <a:ln>
            <a:noFill/>
          </a:ln>
          <a:effectLst/>
        </p:spPr>
        <p:txBody>
          <a:bodyPr vert="horz" wrap="square" lIns="121920" tIns="60960" rIns="121920" bIns="60960" numCol="1" anchor="t" anchorCtr="0" compatLnSpc="1">
            <a:prstTxWarp prst="textNoShape">
              <a:avLst/>
            </a:prstTxWarp>
          </a:bodyPr>
          <a:lstStyle/>
          <a:p>
            <a:endParaRPr lang="en-US" sz="2400" dirty="0"/>
          </a:p>
        </p:txBody>
      </p:sp>
      <p:sp>
        <p:nvSpPr>
          <p:cNvPr id="259" name="Titre 1">
            <a:extLst>
              <a:ext uri="{FF2B5EF4-FFF2-40B4-BE49-F238E27FC236}">
                <a16:creationId xmlns:a16="http://schemas.microsoft.com/office/drawing/2014/main" id="{FA98AEB8-061D-41B1-8B3D-F8B62456D8D9}"/>
              </a:ext>
            </a:extLst>
          </p:cNvPr>
          <p:cNvSpPr>
            <a:spLocks noGrp="1"/>
          </p:cNvSpPr>
          <p:nvPr userDrawn="1">
            <p:ph type="ctrTitle" hasCustomPrompt="1"/>
          </p:nvPr>
        </p:nvSpPr>
        <p:spPr>
          <a:xfrm>
            <a:off x="584598" y="978131"/>
            <a:ext cx="8026069" cy="2751813"/>
          </a:xfrm>
          <a:prstGeom prst="rect">
            <a:avLst/>
          </a:prstGeom>
        </p:spPr>
        <p:txBody>
          <a:bodyPr anchor="b" anchorCtr="0">
            <a:noAutofit/>
          </a:bodyPr>
          <a:lstStyle>
            <a:lvl1pPr algn="l">
              <a:lnSpc>
                <a:spcPts val="6133"/>
              </a:lnSpc>
              <a:defRPr sz="4400" baseline="0">
                <a:solidFill>
                  <a:schemeClr val="bg1"/>
                </a:solidFill>
              </a:defRPr>
            </a:lvl1pPr>
          </a:lstStyle>
          <a:p>
            <a:pPr lvl="0"/>
            <a:r>
              <a:rPr lang="en-US" dirty="0"/>
              <a:t>Click to insert section title</a:t>
            </a:r>
            <a:endParaRPr lang="pt-PT" dirty="0"/>
          </a:p>
        </p:txBody>
      </p:sp>
      <p:sp>
        <p:nvSpPr>
          <p:cNvPr id="260" name="Sous-titre 2">
            <a:extLst>
              <a:ext uri="{FF2B5EF4-FFF2-40B4-BE49-F238E27FC236}">
                <a16:creationId xmlns:a16="http://schemas.microsoft.com/office/drawing/2014/main" id="{56C34801-49BF-47C5-9121-10AB164315A4}"/>
              </a:ext>
            </a:extLst>
          </p:cNvPr>
          <p:cNvSpPr>
            <a:spLocks noGrp="1"/>
          </p:cNvSpPr>
          <p:nvPr userDrawn="1">
            <p:ph type="subTitle" idx="1"/>
          </p:nvPr>
        </p:nvSpPr>
        <p:spPr>
          <a:xfrm>
            <a:off x="584597" y="3888939"/>
            <a:ext cx="6988463" cy="1752600"/>
          </a:xfrm>
          <a:prstGeom prst="rect">
            <a:avLst/>
          </a:prstGeom>
        </p:spPr>
        <p:txBody>
          <a:bodyPr/>
          <a:lstStyle>
            <a:lvl1pPr marL="0" indent="0" algn="l">
              <a:spcBef>
                <a:spcPts val="0"/>
              </a:spcBef>
              <a:buNone/>
              <a:defRPr b="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endParaRPr lang="fr-FR" dirty="0"/>
          </a:p>
        </p:txBody>
      </p:sp>
      <p:grpSp>
        <p:nvGrpSpPr>
          <p:cNvPr id="258" name="Groupe 257">
            <a:extLst>
              <a:ext uri="{FF2B5EF4-FFF2-40B4-BE49-F238E27FC236}">
                <a16:creationId xmlns:a16="http://schemas.microsoft.com/office/drawing/2014/main" id="{75BB07C4-C16B-43EA-BE3C-52AE5AB6EDEA}"/>
              </a:ext>
            </a:extLst>
          </p:cNvPr>
          <p:cNvGrpSpPr/>
          <p:nvPr userDrawn="1"/>
        </p:nvGrpSpPr>
        <p:grpSpPr>
          <a:xfrm>
            <a:off x="11501102" y="171573"/>
            <a:ext cx="419436" cy="388988"/>
            <a:chOff x="11501102" y="171573"/>
            <a:chExt cx="419436" cy="388988"/>
          </a:xfrm>
        </p:grpSpPr>
        <p:sp>
          <p:nvSpPr>
            <p:cNvPr id="264" name="Freeform 13">
              <a:extLst>
                <a:ext uri="{FF2B5EF4-FFF2-40B4-BE49-F238E27FC236}">
                  <a16:creationId xmlns:a16="http://schemas.microsoft.com/office/drawing/2014/main" id="{A9780485-C4BF-4ECA-8A72-83A10A3277B4}"/>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65" name="Freeform 14">
              <a:extLst>
                <a:ext uri="{FF2B5EF4-FFF2-40B4-BE49-F238E27FC236}">
                  <a16:creationId xmlns:a16="http://schemas.microsoft.com/office/drawing/2014/main" id="{84801B76-5710-4A84-B7A8-D575F34FB8B9}"/>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216595201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Section/Chapter Break 4">
    <p:spTree>
      <p:nvGrpSpPr>
        <p:cNvPr id="1" name=""/>
        <p:cNvGrpSpPr/>
        <p:nvPr/>
      </p:nvGrpSpPr>
      <p:grpSpPr>
        <a:xfrm>
          <a:off x="0" y="0"/>
          <a:ext cx="0" cy="0"/>
          <a:chOff x="0" y="0"/>
          <a:chExt cx="0" cy="0"/>
        </a:xfrm>
      </p:grpSpPr>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hasCustomPrompt="1"/>
          </p:nvPr>
        </p:nvSpPr>
        <p:spPr>
          <a:xfrm>
            <a:off x="2711624" y="0"/>
            <a:ext cx="9479298" cy="6859588"/>
          </a:xfrm>
          <a:prstGeom prst="rect">
            <a:avLst/>
          </a:prstGeom>
        </p:spPr>
        <p:txBody>
          <a:bodyPr anchor="ctr"/>
          <a:lstStyle>
            <a:lvl1pPr marL="0" indent="0" algn="ctr">
              <a:buNone/>
              <a:defRPr/>
            </a:lvl1pPr>
          </a:lstStyle>
          <a:p>
            <a:r>
              <a:rPr lang="en-US" dirty="0"/>
              <a:t>Click the </a:t>
            </a:r>
            <a:br>
              <a:rPr lang="en-US" dirty="0"/>
            </a:br>
            <a:r>
              <a:rPr lang="en-US" dirty="0"/>
              <a:t>icon to add a photo</a:t>
            </a:r>
          </a:p>
        </p:txBody>
      </p:sp>
      <p:sp>
        <p:nvSpPr>
          <p:cNvPr id="14" name="Freeform 5">
            <a:extLst>
              <a:ext uri="{FF2B5EF4-FFF2-40B4-BE49-F238E27FC236}">
                <a16:creationId xmlns:a16="http://schemas.microsoft.com/office/drawing/2014/main" id="{097E2B3C-7165-47CD-8F90-29BD547B5A2B}"/>
              </a:ext>
            </a:extLst>
          </p:cNvPr>
          <p:cNvSpPr>
            <a:spLocks noChangeAspect="1"/>
          </p:cNvSpPr>
          <p:nvPr userDrawn="1"/>
        </p:nvSpPr>
        <p:spPr bwMode="auto">
          <a:xfrm>
            <a:off x="0" y="0"/>
            <a:ext cx="8178684" cy="8469560"/>
          </a:xfrm>
          <a:custGeom>
            <a:avLst/>
            <a:gdLst>
              <a:gd name="T0" fmla="*/ 1453 w 1637"/>
              <a:gd name="T1" fmla="*/ 0 h 1514"/>
              <a:gd name="T2" fmla="*/ 1238 w 1637"/>
              <a:gd name="T3" fmla="*/ 495 h 1514"/>
              <a:gd name="T4" fmla="*/ 763 w 1637"/>
              <a:gd name="T5" fmla="*/ 1047 h 1514"/>
              <a:gd name="T6" fmla="*/ 0 w 1637"/>
              <a:gd name="T7" fmla="*/ 1449 h 1514"/>
              <a:gd name="T8" fmla="*/ 0 w 1637"/>
              <a:gd name="T9" fmla="*/ 0 h 1514"/>
              <a:gd name="T10" fmla="*/ 1453 w 1637"/>
              <a:gd name="T11" fmla="*/ 0 h 1514"/>
            </a:gdLst>
            <a:ahLst/>
            <a:cxnLst>
              <a:cxn ang="0">
                <a:pos x="T0" y="T1"/>
              </a:cxn>
              <a:cxn ang="0">
                <a:pos x="T2" y="T3"/>
              </a:cxn>
              <a:cxn ang="0">
                <a:pos x="T4" y="T5"/>
              </a:cxn>
              <a:cxn ang="0">
                <a:pos x="T6" y="T7"/>
              </a:cxn>
              <a:cxn ang="0">
                <a:pos x="T8" y="T9"/>
              </a:cxn>
              <a:cxn ang="0">
                <a:pos x="T10" y="T11"/>
              </a:cxn>
            </a:cxnLst>
            <a:rect l="0" t="0" r="r" b="b"/>
            <a:pathLst>
              <a:path w="1637" h="1514">
                <a:moveTo>
                  <a:pt x="1453" y="0"/>
                </a:moveTo>
                <a:cubicBezTo>
                  <a:pt x="1453" y="0"/>
                  <a:pt x="1637" y="326"/>
                  <a:pt x="1238" y="495"/>
                </a:cubicBezTo>
                <a:cubicBezTo>
                  <a:pt x="840" y="663"/>
                  <a:pt x="594" y="755"/>
                  <a:pt x="763" y="1047"/>
                </a:cubicBezTo>
                <a:cubicBezTo>
                  <a:pt x="230" y="1514"/>
                  <a:pt x="0" y="1449"/>
                  <a:pt x="0" y="1449"/>
                </a:cubicBezTo>
                <a:cubicBezTo>
                  <a:pt x="0" y="0"/>
                  <a:pt x="0" y="0"/>
                  <a:pt x="0" y="0"/>
                </a:cubicBezTo>
                <a:lnTo>
                  <a:pt x="1453"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aphicFrame>
        <p:nvGraphicFramePr>
          <p:cNvPr id="10" name="Object 9"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0" name="Object 9"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662617"/>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46323465"/>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mbered: 1-col tex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hasCustomPrompt="1"/>
          </p:nvPr>
        </p:nvSpPr>
        <p:spPr>
          <a:xfrm>
            <a:off x="974872" y="0"/>
            <a:ext cx="10377711" cy="1104900"/>
          </a:xfrm>
        </p:spPr>
        <p:txBody>
          <a:bodyPr/>
          <a:lstStyle/>
          <a:p>
            <a:r>
              <a:rPr lang="fr-FR" dirty="0"/>
              <a:t>Click to insert </a:t>
            </a:r>
            <a:r>
              <a:rPr lang="fr-FR" dirty="0" err="1"/>
              <a:t>title</a:t>
            </a:r>
            <a:endParaRPr lang="en-GB"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
        <p:nvSpPr>
          <p:cNvPr id="9" name="Text Placeholder 4">
            <a:extLst>
              <a:ext uri="{FF2B5EF4-FFF2-40B4-BE49-F238E27FC236}">
                <a16:creationId xmlns:a16="http://schemas.microsoft.com/office/drawing/2014/main" id="{E0C8798D-DBDC-480B-8D94-830C906BDE02}"/>
              </a:ext>
            </a:extLst>
          </p:cNvPr>
          <p:cNvSpPr>
            <a:spLocks noGrp="1"/>
          </p:cNvSpPr>
          <p:nvPr>
            <p:ph type="body" sz="quarter" idx="13"/>
          </p:nvPr>
        </p:nvSpPr>
        <p:spPr>
          <a:xfrm>
            <a:off x="227013" y="1808163"/>
            <a:ext cx="11688761" cy="45005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467316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5" y="2886346"/>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dirty="0">
                <a:solidFill>
                  <a:schemeClr val="tx1"/>
                </a:solidFill>
                <a:effectLst/>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dirty="0">
              <a:solidFill>
                <a:schemeClr val="tx1"/>
              </a:solidFill>
              <a:effectLst/>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461866"/>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tx1"/>
                </a:solidFill>
                <a:effectLst/>
              </a:rPr>
              <a:t>Get the Future You Want </a:t>
            </a:r>
            <a:r>
              <a:rPr lang="en-US" sz="900" dirty="0">
                <a:solidFill>
                  <a:schemeClr val="tx1"/>
                </a:solidFill>
                <a:effectLst/>
              </a:rPr>
              <a:t>|</a:t>
            </a:r>
            <a:r>
              <a:rPr lang="en-GB" sz="900" dirty="0">
                <a:solidFill>
                  <a:schemeClr val="tx1"/>
                </a:solidFill>
                <a:effectLst/>
              </a:rPr>
              <a:t> </a:t>
            </a:r>
            <a:r>
              <a:rPr lang="en-US" sz="105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2025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231793041"/>
      </p:ext>
    </p:extLst>
  </p:cSld>
  <p:clrMapOvr>
    <a:masterClrMapping/>
  </p:clrMapOvr>
  <p:extLst>
    <p:ext uri="{DCECCB84-F9BA-43D5-87BE-67443E8EF086}">
      <p15:sldGuideLst xmlns:p15="http://schemas.microsoft.com/office/powerpoint/2012/main"/>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1_Final Slide + contacts">
    <p:bg>
      <p:bgPr>
        <a:solidFill>
          <a:schemeClr val="bg2"/>
        </a:solidFill>
        <a:effectLst/>
      </p:bgPr>
    </p:bg>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5F08242D-1CB0-4B86-8B99-644B97E2D1F2}"/>
              </a:ext>
            </a:extLst>
          </p:cNvPr>
          <p:cNvSpPr>
            <a:spLocks noGrp="1"/>
          </p:cNvSpPr>
          <p:nvPr>
            <p:ph type="body" sz="quarter" idx="12" hasCustomPrompt="1"/>
          </p:nvPr>
        </p:nvSpPr>
        <p:spPr>
          <a:xfrm>
            <a:off x="6312024" y="2492896"/>
            <a:ext cx="2448272" cy="1224136"/>
          </a:xfrm>
        </p:spPr>
        <p:txBody>
          <a:bodyPr/>
          <a:lstStyle>
            <a:lvl1pPr>
              <a:lnSpc>
                <a:spcPct val="100000"/>
              </a:lnSpc>
              <a:spcBef>
                <a:spcPts val="0"/>
              </a:spcBef>
              <a:spcAft>
                <a:spcPts val="600"/>
              </a:spcAft>
              <a:defRPr sz="1200" b="1">
                <a:solidFill>
                  <a:schemeClr val="accent1"/>
                </a:solidFill>
                <a:latin typeface="+mn-lt"/>
              </a:defRPr>
            </a:lvl1pPr>
            <a:lvl2pPr marL="0" indent="0">
              <a:lnSpc>
                <a:spcPct val="100000"/>
              </a:lnSpc>
              <a:spcBef>
                <a:spcPts val="0"/>
              </a:spcBef>
              <a:buNone/>
              <a:defRPr sz="1000">
                <a:solidFill>
                  <a:schemeClr val="accent2"/>
                </a:solidFill>
              </a:defRPr>
            </a:lvl2pPr>
            <a:lvl3pPr marL="0" indent="0">
              <a:lnSpc>
                <a:spcPct val="100000"/>
              </a:lnSpc>
              <a:spcBef>
                <a:spcPts val="0"/>
              </a:spcBef>
              <a:buNone/>
              <a:defRPr sz="1000"/>
            </a:lvl3pPr>
            <a:lvl4pPr>
              <a:lnSpc>
                <a:spcPct val="100000"/>
              </a:lnSpc>
              <a:defRPr/>
            </a:lvl4pPr>
            <a:lvl5pPr>
              <a:lnSpc>
                <a:spcPct val="100000"/>
              </a:lnSpc>
              <a:defRPr/>
            </a:lvl5pPr>
          </a:lstStyle>
          <a:p>
            <a:pPr lvl="0"/>
            <a:r>
              <a:rPr lang="en-US" dirty="0"/>
              <a:t>First, last name</a:t>
            </a:r>
          </a:p>
          <a:p>
            <a:pPr lvl="1"/>
            <a:r>
              <a:rPr lang="en-US" dirty="0"/>
              <a:t>Title/Role</a:t>
            </a:r>
          </a:p>
          <a:p>
            <a:pPr lvl="2"/>
            <a:r>
              <a:rPr lang="en-US" dirty="0"/>
              <a:t>Capgemini Office (optional)</a:t>
            </a:r>
          </a:p>
          <a:p>
            <a:pPr lvl="2"/>
            <a:r>
              <a:rPr lang="en-US" dirty="0"/>
              <a:t>Address Lines</a:t>
            </a:r>
          </a:p>
        </p:txBody>
      </p:sp>
      <p:sp>
        <p:nvSpPr>
          <p:cNvPr id="4" name="Text Placeholder 3">
            <a:extLst>
              <a:ext uri="{FF2B5EF4-FFF2-40B4-BE49-F238E27FC236}">
                <a16:creationId xmlns:a16="http://schemas.microsoft.com/office/drawing/2014/main" id="{B6A34787-BAA5-4DFA-8B83-50D2622FF9C5}"/>
              </a:ext>
            </a:extLst>
          </p:cNvPr>
          <p:cNvSpPr>
            <a:spLocks noGrp="1"/>
          </p:cNvSpPr>
          <p:nvPr>
            <p:ph type="body" sz="quarter" idx="10" hasCustomPrompt="1"/>
          </p:nvPr>
        </p:nvSpPr>
        <p:spPr>
          <a:xfrm>
            <a:off x="6312024" y="1124744"/>
            <a:ext cx="2448272" cy="1224136"/>
          </a:xfrm>
        </p:spPr>
        <p:txBody>
          <a:bodyPr/>
          <a:lstStyle>
            <a:lvl1pPr>
              <a:lnSpc>
                <a:spcPct val="100000"/>
              </a:lnSpc>
              <a:spcBef>
                <a:spcPts val="0"/>
              </a:spcBef>
              <a:spcAft>
                <a:spcPts val="600"/>
              </a:spcAft>
              <a:defRPr sz="1200" b="1">
                <a:solidFill>
                  <a:schemeClr val="accent1"/>
                </a:solidFill>
                <a:latin typeface="+mn-lt"/>
              </a:defRPr>
            </a:lvl1pPr>
            <a:lvl2pPr marL="0" indent="0">
              <a:lnSpc>
                <a:spcPct val="100000"/>
              </a:lnSpc>
              <a:spcBef>
                <a:spcPts val="0"/>
              </a:spcBef>
              <a:buNone/>
              <a:defRPr sz="1000">
                <a:solidFill>
                  <a:schemeClr val="accent2"/>
                </a:solidFill>
              </a:defRPr>
            </a:lvl2pPr>
            <a:lvl3pPr marL="0" marR="0" indent="0" algn="l" defTabSz="914400"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sz="1000"/>
            </a:lvl3pPr>
            <a:lvl4pPr>
              <a:lnSpc>
                <a:spcPct val="100000"/>
              </a:lnSpc>
              <a:defRPr/>
            </a:lvl4pPr>
            <a:lvl5pPr>
              <a:lnSpc>
                <a:spcPct val="100000"/>
              </a:lnSpc>
              <a:defRPr/>
            </a:lvl5pPr>
          </a:lstStyle>
          <a:p>
            <a:pPr lvl="0"/>
            <a:r>
              <a:rPr lang="en-US" dirty="0"/>
              <a:t>First, last name</a:t>
            </a:r>
          </a:p>
          <a:p>
            <a:pPr lvl="1"/>
            <a:r>
              <a:rPr lang="en-US" dirty="0"/>
              <a:t>Title/Role</a:t>
            </a:r>
          </a:p>
          <a:p>
            <a:pPr lvl="2"/>
            <a:r>
              <a:rPr lang="en-US" dirty="0"/>
              <a:t>Capgemini Office (optional)</a:t>
            </a:r>
          </a:p>
          <a:p>
            <a:pPr lvl="2"/>
            <a:r>
              <a:rPr lang="en-US" dirty="0"/>
              <a:t>Address Lines</a:t>
            </a:r>
          </a:p>
          <a:p>
            <a:pPr lvl="2"/>
            <a:endParaRPr lang="en-US" dirty="0"/>
          </a:p>
        </p:txBody>
      </p:sp>
      <p:sp>
        <p:nvSpPr>
          <p:cNvPr id="36" name="Rectangle 35"/>
          <p:cNvSpPr/>
          <p:nvPr userDrawn="1"/>
        </p:nvSpPr>
        <p:spPr>
          <a:xfrm>
            <a:off x="426523" y="1447577"/>
            <a:ext cx="4962957"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dirty="0">
                <a:solidFill>
                  <a:schemeClr val="tx1"/>
                </a:solidFill>
                <a:effectLst/>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dirty="0">
              <a:solidFill>
                <a:schemeClr val="tx1"/>
              </a:solidFill>
              <a:effectLst/>
            </a:endParaRP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5256045"/>
            <a:ext cx="1866702" cy="333195"/>
            <a:chOff x="426720" y="4829457"/>
            <a:chExt cx="1866702" cy="333195"/>
          </a:xfrm>
        </p:grpSpPr>
        <p:pic>
          <p:nvPicPr>
            <p:cNvPr id="50" name="Picture 2" descr="D:\My Work\Template\Icons\Social Media\LinkedIN.png">
              <a:hlinkClick r:id="rId2"/>
            </p:cNvPr>
            <p:cNvPicPr>
              <a:picLocks noChangeAspect="1" noChangeArrowheads="1"/>
            </p:cNvPicPr>
            <p:nvPr userDrawn="1"/>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5"/>
            </p:cNvPr>
            <p:cNvPicPr>
              <a:picLocks noChangeAspect="1" noChangeArrowheads="1"/>
            </p:cNvPicPr>
            <p:nvPr userDrawn="1"/>
          </p:nvPicPr>
          <p:blipFill>
            <a:blip r:embed="rId6" cstate="print">
              <a:duotone>
                <a:schemeClr val="accent2">
                  <a:shade val="45000"/>
                  <a:satMod val="135000"/>
                </a:schemeClr>
                <a:prstClr val="white"/>
              </a:duotone>
              <a:extLst>
                <a:ext uri="{BEBA8EAE-BF5A-486C-A8C5-ECC9F3942E4B}">
                  <a14:imgProps xmlns:a14="http://schemas.microsoft.com/office/drawing/2010/main">
                    <a14:imgLayer r:embed="rId7">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8"/>
            </p:cNvPr>
            <p:cNvPicPr>
              <a:picLocks noChangeAspect="1" noChangeArrowheads="1"/>
            </p:cNvPicPr>
            <p:nvPr userDrawn="1"/>
          </p:nvPicPr>
          <p:blipFill>
            <a:blip r:embed="rId9" cstate="print">
              <a:duotone>
                <a:schemeClr val="accent2">
                  <a:shade val="45000"/>
                  <a:satMod val="135000"/>
                </a:schemeClr>
                <a:prstClr val="white"/>
              </a:duotone>
              <a:extLst>
                <a:ext uri="{BEBA8EAE-BF5A-486C-A8C5-ECC9F3942E4B}">
                  <a14:imgProps xmlns:a14="http://schemas.microsoft.com/office/drawing/2010/main">
                    <a14:imgLayer r:embed="rId10">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1"/>
            </p:cNvPr>
            <p:cNvPicPr>
              <a:picLocks noChangeAspect="1" noChangeArrowheads="1"/>
            </p:cNvPicPr>
            <p:nvPr userDrawn="1"/>
          </p:nvPicPr>
          <p:blipFill>
            <a:blip r:embed="rId12" cstate="print">
              <a:duotone>
                <a:schemeClr val="accent2">
                  <a:shade val="45000"/>
                  <a:satMod val="135000"/>
                </a:schemeClr>
                <a:prstClr val="white"/>
              </a:duotone>
              <a:extLst>
                <a:ext uri="{BEBA8EAE-BF5A-486C-A8C5-ECC9F3942E4B}">
                  <a14:imgProps xmlns:a14="http://schemas.microsoft.com/office/drawing/2010/main">
                    <a14:imgLayer r:embed="rId13">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4"/>
            </p:cNvPr>
            <p:cNvPicPr>
              <a:picLocks noChangeAspect="1" noChangeArrowheads="1"/>
            </p:cNvPicPr>
            <p:nvPr userDrawn="1"/>
          </p:nvPicPr>
          <p:blipFill>
            <a:blip r:embed="rId15" cstate="print">
              <a:duotone>
                <a:schemeClr val="accent2">
                  <a:shade val="45000"/>
                  <a:satMod val="135000"/>
                </a:schemeClr>
                <a:prstClr val="white"/>
              </a:duotone>
              <a:extLst>
                <a:ext uri="{BEBA8EAE-BF5A-486C-A8C5-ECC9F3942E4B}">
                  <a14:imgProps xmlns:a14="http://schemas.microsoft.com/office/drawing/2010/main">
                    <a14:imgLayer r:embed="rId16">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2021 Capgemini. All rights reserved.</a:t>
            </a:r>
          </a:p>
        </p:txBody>
      </p:sp>
      <p:cxnSp>
        <p:nvCxnSpPr>
          <p:cNvPr id="64" name="Straight Connector 63"/>
          <p:cNvCxnSpPr>
            <a:cxnSpLocks/>
          </p:cNvCxnSpPr>
          <p:nvPr userDrawn="1"/>
        </p:nvCxnSpPr>
        <p:spPr>
          <a:xfrm flipV="1">
            <a:off x="6096000" y="1113932"/>
            <a:ext cx="0" cy="26031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E560A55-CF18-4C11-8B57-BBD5A6CD7E74}"/>
              </a:ext>
            </a:extLst>
          </p:cNvPr>
          <p:cNvSpPr/>
          <p:nvPr userDrawn="1"/>
        </p:nvSpPr>
        <p:spPr>
          <a:xfrm>
            <a:off x="426523" y="280511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tx1"/>
                </a:solidFill>
                <a:effectLst/>
              </a:rPr>
              <a:t>Get the Future You Want </a:t>
            </a:r>
            <a:r>
              <a:rPr lang="en-US" sz="900" dirty="0">
                <a:solidFill>
                  <a:schemeClr val="tx1"/>
                </a:solidFill>
                <a:effectLst/>
              </a:rPr>
              <a:t>|</a:t>
            </a:r>
            <a:r>
              <a:rPr lang="en-GB" sz="900" dirty="0">
                <a:solidFill>
                  <a:schemeClr val="tx1"/>
                </a:solidFill>
                <a:effectLst/>
              </a:rPr>
              <a:t> </a:t>
            </a:r>
            <a:r>
              <a:rPr lang="en-US" sz="1050" dirty="0">
                <a:solidFill>
                  <a:schemeClr val="accent2"/>
                </a:solidFill>
              </a:rPr>
              <a:t>www.capgemini.com</a:t>
            </a:r>
          </a:p>
        </p:txBody>
      </p:sp>
      <p:sp>
        <p:nvSpPr>
          <p:cNvPr id="22" name="Text Placeholder 3">
            <a:extLst>
              <a:ext uri="{FF2B5EF4-FFF2-40B4-BE49-F238E27FC236}">
                <a16:creationId xmlns:a16="http://schemas.microsoft.com/office/drawing/2014/main" id="{E04686B9-8385-4CF4-83FC-69BDC7423227}"/>
              </a:ext>
            </a:extLst>
          </p:cNvPr>
          <p:cNvSpPr>
            <a:spLocks noGrp="1"/>
          </p:cNvSpPr>
          <p:nvPr>
            <p:ph type="body" sz="quarter" idx="13" hasCustomPrompt="1"/>
          </p:nvPr>
        </p:nvSpPr>
        <p:spPr>
          <a:xfrm>
            <a:off x="9336360" y="2498355"/>
            <a:ext cx="2448272" cy="1224136"/>
          </a:xfrm>
        </p:spPr>
        <p:txBody>
          <a:bodyPr/>
          <a:lstStyle>
            <a:lvl1pPr>
              <a:lnSpc>
                <a:spcPct val="100000"/>
              </a:lnSpc>
              <a:spcBef>
                <a:spcPts val="0"/>
              </a:spcBef>
              <a:spcAft>
                <a:spcPts val="600"/>
              </a:spcAft>
              <a:defRPr sz="1200" b="1">
                <a:solidFill>
                  <a:schemeClr val="accent1"/>
                </a:solidFill>
                <a:latin typeface="+mn-lt"/>
              </a:defRPr>
            </a:lvl1pPr>
            <a:lvl2pPr marL="0" indent="0">
              <a:lnSpc>
                <a:spcPct val="100000"/>
              </a:lnSpc>
              <a:spcBef>
                <a:spcPts val="0"/>
              </a:spcBef>
              <a:buNone/>
              <a:defRPr sz="1000">
                <a:solidFill>
                  <a:schemeClr val="accent2"/>
                </a:solidFill>
              </a:defRPr>
            </a:lvl2pPr>
            <a:lvl3pPr marL="0" indent="0">
              <a:lnSpc>
                <a:spcPct val="100000"/>
              </a:lnSpc>
              <a:spcBef>
                <a:spcPts val="0"/>
              </a:spcBef>
              <a:buNone/>
              <a:defRPr sz="1000"/>
            </a:lvl3pPr>
            <a:lvl4pPr>
              <a:lnSpc>
                <a:spcPct val="100000"/>
              </a:lnSpc>
              <a:defRPr/>
            </a:lvl4pPr>
            <a:lvl5pPr>
              <a:lnSpc>
                <a:spcPct val="100000"/>
              </a:lnSpc>
              <a:defRPr/>
            </a:lvl5pPr>
          </a:lstStyle>
          <a:p>
            <a:pPr lvl="0"/>
            <a:r>
              <a:rPr lang="en-US" dirty="0"/>
              <a:t>First, last name</a:t>
            </a:r>
          </a:p>
          <a:p>
            <a:pPr lvl="1"/>
            <a:r>
              <a:rPr lang="en-US" dirty="0"/>
              <a:t>Title/Role</a:t>
            </a:r>
          </a:p>
          <a:p>
            <a:pPr lvl="2"/>
            <a:r>
              <a:rPr lang="en-US" dirty="0"/>
              <a:t>Capgemini Office (optional)</a:t>
            </a:r>
          </a:p>
          <a:p>
            <a:pPr lvl="2"/>
            <a:r>
              <a:rPr lang="en-US" dirty="0"/>
              <a:t>Address Lines</a:t>
            </a:r>
          </a:p>
        </p:txBody>
      </p:sp>
      <p:sp>
        <p:nvSpPr>
          <p:cNvPr id="23" name="Text Placeholder 3">
            <a:extLst>
              <a:ext uri="{FF2B5EF4-FFF2-40B4-BE49-F238E27FC236}">
                <a16:creationId xmlns:a16="http://schemas.microsoft.com/office/drawing/2014/main" id="{FFE9FBF2-D6EB-463E-A5F0-71868ADF1D5D}"/>
              </a:ext>
            </a:extLst>
          </p:cNvPr>
          <p:cNvSpPr>
            <a:spLocks noGrp="1"/>
          </p:cNvSpPr>
          <p:nvPr>
            <p:ph type="body" sz="quarter" idx="14" hasCustomPrompt="1"/>
          </p:nvPr>
        </p:nvSpPr>
        <p:spPr>
          <a:xfrm>
            <a:off x="9336360" y="1130203"/>
            <a:ext cx="2448272" cy="1224136"/>
          </a:xfrm>
        </p:spPr>
        <p:txBody>
          <a:bodyPr/>
          <a:lstStyle>
            <a:lvl1pPr>
              <a:lnSpc>
                <a:spcPct val="100000"/>
              </a:lnSpc>
              <a:spcBef>
                <a:spcPts val="0"/>
              </a:spcBef>
              <a:spcAft>
                <a:spcPts val="600"/>
              </a:spcAft>
              <a:defRPr sz="1200" b="1">
                <a:solidFill>
                  <a:schemeClr val="accent1"/>
                </a:solidFill>
                <a:latin typeface="+mn-lt"/>
              </a:defRPr>
            </a:lvl1pPr>
            <a:lvl2pPr marL="0" indent="0">
              <a:lnSpc>
                <a:spcPct val="100000"/>
              </a:lnSpc>
              <a:spcBef>
                <a:spcPts val="0"/>
              </a:spcBef>
              <a:buNone/>
              <a:defRPr sz="1000">
                <a:solidFill>
                  <a:schemeClr val="accent2"/>
                </a:solidFill>
              </a:defRPr>
            </a:lvl2pPr>
            <a:lvl3pPr marL="0" marR="0" indent="0" algn="l" defTabSz="914400"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sz="1000"/>
            </a:lvl3pPr>
            <a:lvl4pPr>
              <a:lnSpc>
                <a:spcPct val="100000"/>
              </a:lnSpc>
              <a:defRPr/>
            </a:lvl4pPr>
            <a:lvl5pPr>
              <a:lnSpc>
                <a:spcPct val="100000"/>
              </a:lnSpc>
              <a:defRPr/>
            </a:lvl5pPr>
          </a:lstStyle>
          <a:p>
            <a:pPr lvl="0"/>
            <a:r>
              <a:rPr lang="en-US" dirty="0"/>
              <a:t>First, last name</a:t>
            </a:r>
          </a:p>
          <a:p>
            <a:pPr lvl="1"/>
            <a:r>
              <a:rPr lang="en-US" dirty="0"/>
              <a:t>Title/Role</a:t>
            </a:r>
          </a:p>
          <a:p>
            <a:pPr lvl="2"/>
            <a:r>
              <a:rPr lang="en-US" dirty="0"/>
              <a:t>Capgemini Office (optional)</a:t>
            </a:r>
          </a:p>
          <a:p>
            <a:pPr lvl="2"/>
            <a:r>
              <a:rPr lang="en-US" dirty="0"/>
              <a:t>Address Lines</a:t>
            </a:r>
          </a:p>
          <a:p>
            <a:pPr lvl="2"/>
            <a:endParaRPr lang="en-US" dirty="0"/>
          </a:p>
        </p:txBody>
      </p:sp>
    </p:spTree>
    <p:extLst>
      <p:ext uri="{BB962C8B-B14F-4D97-AF65-F5344CB8AC3E}">
        <p14:creationId xmlns:p14="http://schemas.microsoft.com/office/powerpoint/2010/main" val="267892339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504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 Type="http://schemas.openxmlformats.org/officeDocument/2006/relationships/slideLayout" Target="../slideLayouts/slideLayout22.xml"/><Relationship Id="rId21" Type="http://schemas.openxmlformats.org/officeDocument/2006/relationships/slideLayout" Target="../slideLayouts/slideLayout40.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29" Type="http://schemas.openxmlformats.org/officeDocument/2006/relationships/tags" Target="../tags/tag1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theme" Target="../theme/theme2.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31" Type="http://schemas.openxmlformats.org/officeDocument/2006/relationships/image" Target="../media/image1.emf"/><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slideLayout" Target="../slideLayouts/slideLayout46.xml"/><Relationship Id="rId30"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slideLayout" Target="../slideLayouts/slideLayout72.xml"/><Relationship Id="rId3" Type="http://schemas.openxmlformats.org/officeDocument/2006/relationships/slideLayout" Target="../slideLayouts/slideLayout49.xml"/><Relationship Id="rId21" Type="http://schemas.openxmlformats.org/officeDocument/2006/relationships/slideLayout" Target="../slideLayouts/slideLayout67.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slideLayout" Target="../slideLayouts/slideLayout71.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29" Type="http://schemas.openxmlformats.org/officeDocument/2006/relationships/tags" Target="../tags/tag21.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slideLayout" Target="../slideLayouts/slideLayout70.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28" Type="http://schemas.openxmlformats.org/officeDocument/2006/relationships/theme" Target="../theme/theme3.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31" Type="http://schemas.openxmlformats.org/officeDocument/2006/relationships/image" Target="../media/image1.emf"/><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slideLayout" Target="../slideLayouts/slideLayout73.xml"/><Relationship Id="rId30" Type="http://schemas.openxmlformats.org/officeDocument/2006/relationships/oleObject" Target="../embeddings/oleObject1.bin"/></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18" Type="http://schemas.openxmlformats.org/officeDocument/2006/relationships/slideLayout" Target="../slideLayouts/slideLayout91.xml"/><Relationship Id="rId3" Type="http://schemas.openxmlformats.org/officeDocument/2006/relationships/slideLayout" Target="../slideLayouts/slideLayout76.xml"/><Relationship Id="rId21" Type="http://schemas.openxmlformats.org/officeDocument/2006/relationships/tags" Target="../tags/tag31.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20" Type="http://schemas.openxmlformats.org/officeDocument/2006/relationships/theme" Target="../theme/theme4.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5" Type="http://schemas.openxmlformats.org/officeDocument/2006/relationships/slideLayout" Target="../slideLayouts/slideLayout88.xml"/><Relationship Id="rId23" Type="http://schemas.openxmlformats.org/officeDocument/2006/relationships/image" Target="../media/image1.emf"/><Relationship Id="rId10" Type="http://schemas.openxmlformats.org/officeDocument/2006/relationships/slideLayout" Target="../slideLayouts/slideLayout83.xml"/><Relationship Id="rId19" Type="http://schemas.openxmlformats.org/officeDocument/2006/relationships/slideLayout" Target="../slideLayouts/slideLayout92.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 Id="rId22"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2" imgW="270" imgH="270" progId="TCLayout.ActiveDocument.1">
                  <p:embed/>
                </p:oleObj>
              </mc:Choice>
              <mc:Fallback>
                <p:oleObj name="think-cell Slide" r:id="rId22" imgW="270" imgH="270" progId="TCLayout.ActiveDocument.1">
                  <p:embed/>
                  <p:pic>
                    <p:nvPicPr>
                      <p:cNvPr id="21" name="Object 20" hidden="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700" dirty="0">
                <a:solidFill>
                  <a:schemeClr val="bg1">
                    <a:lumMod val="65000"/>
                  </a:schemeClr>
                </a:solidFill>
              </a:rPr>
              <a:t>© Capgemini 2025. All rights reserved  </a:t>
            </a:r>
            <a:r>
              <a:rPr lang="en-US" sz="700"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700" dirty="0">
                <a:solidFill>
                  <a:schemeClr val="bg1">
                    <a:lumMod val="65000"/>
                  </a:schemeClr>
                </a:solidFill>
              </a:rPr>
              <a:t>Skills and Profile Summary</a:t>
            </a:r>
            <a:r>
              <a:rPr lang="en-US" sz="700" b="1" dirty="0">
                <a:solidFill>
                  <a:srgbClr val="00B0F0"/>
                </a:solidFill>
              </a:rPr>
              <a:t>|</a:t>
            </a:r>
            <a:r>
              <a:rPr lang="en-US" sz="700" dirty="0">
                <a:solidFill>
                  <a:schemeClr val="bg1">
                    <a:lumMod val="65000"/>
                  </a:schemeClr>
                </a:solidFill>
              </a:rPr>
              <a:t> 2025</a:t>
            </a:r>
          </a:p>
        </p:txBody>
      </p:sp>
      <p:sp>
        <p:nvSpPr>
          <p:cNvPr id="4" name="Espace réservé du texte 3"/>
          <p:cNvSpPr>
            <a:spLocks noGrp="1"/>
          </p:cNvSpPr>
          <p:nvPr userDrawn="1">
            <p:ph type="body" idx="1"/>
          </p:nvPr>
        </p:nvSpPr>
        <p:spPr>
          <a:xfrm>
            <a:off x="227348" y="1808164"/>
            <a:ext cx="11700000" cy="4473390"/>
          </a:xfrm>
          <a:prstGeom prst="rect">
            <a:avLst/>
          </a:prstGeom>
        </p:spPr>
        <p:txBody>
          <a:bodyPr vert="horz" lIns="0" tIns="0" rIns="0" bIns="0" rtlCol="0">
            <a:noAutofit/>
          </a:bodyPr>
          <a:lstStyle/>
          <a:p>
            <a:pPr lvl="0"/>
            <a:r>
              <a:rPr lang="en-US" dirty="0"/>
              <a:t>Click to edit Master text styles</a:t>
            </a:r>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a:p>
            <a:pPr lvl="3"/>
            <a:r>
              <a:rPr lang="fr-FR" dirty="0" err="1"/>
              <a:t>Fourth</a:t>
            </a:r>
            <a:r>
              <a:rPr lang="fr-FR" dirty="0"/>
              <a:t> </a:t>
            </a:r>
            <a:r>
              <a:rPr lang="fr-FR" dirty="0" err="1"/>
              <a:t>level</a:t>
            </a:r>
            <a:endParaRPr lang="fr-FR" dirty="0"/>
          </a:p>
          <a:p>
            <a:pPr lvl="4"/>
            <a:r>
              <a:rPr lang="fr-FR" dirty="0" err="1"/>
              <a:t>Fifth</a:t>
            </a:r>
            <a:r>
              <a:rPr lang="fr-FR" dirty="0"/>
              <a:t> </a:t>
            </a:r>
            <a:r>
              <a:rPr lang="fr-FR" dirty="0" err="1"/>
              <a:t>level</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5886003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9"/>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0" imgW="270" imgH="270" progId="TCLayout.ActiveDocument.1">
                  <p:embed/>
                </p:oleObj>
              </mc:Choice>
              <mc:Fallback>
                <p:oleObj name="think-cell Slide" r:id="rId30" imgW="270" imgH="270" progId="TCLayout.ActiveDocument.1">
                  <p:embed/>
                  <p:pic>
                    <p:nvPicPr>
                      <p:cNvPr id="21" name="Object 20" hidden="1"/>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t">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2023. All rights reserved  |</a:t>
            </a:r>
          </a:p>
        </p:txBody>
      </p:sp>
    </p:spTree>
    <p:extLst>
      <p:ext uri="{BB962C8B-B14F-4D97-AF65-F5344CB8AC3E}">
        <p14:creationId xmlns:p14="http://schemas.microsoft.com/office/powerpoint/2010/main" val="9914894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 id="2147483702" r:id="rId22"/>
    <p:sldLayoutId id="2147483703" r:id="rId23"/>
    <p:sldLayoutId id="2147483704" r:id="rId24"/>
    <p:sldLayoutId id="2147483705" r:id="rId25"/>
    <p:sldLayoutId id="2147483706" r:id="rId26"/>
    <p:sldLayoutId id="2147483707" r:id="rId27"/>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9"/>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0" imgW="270" imgH="270" progId="TCLayout.ActiveDocument.1">
                  <p:embed/>
                </p:oleObj>
              </mc:Choice>
              <mc:Fallback>
                <p:oleObj name="think-cell Slide" r:id="rId30" imgW="270" imgH="270" progId="TCLayout.ActiveDocument.1">
                  <p:embed/>
                  <p:pic>
                    <p:nvPicPr>
                      <p:cNvPr id="21" name="Object 20" hidden="1"/>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t">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2023. All rights reserved  |</a:t>
            </a:r>
          </a:p>
        </p:txBody>
      </p:sp>
    </p:spTree>
    <p:extLst>
      <p:ext uri="{BB962C8B-B14F-4D97-AF65-F5344CB8AC3E}">
        <p14:creationId xmlns:p14="http://schemas.microsoft.com/office/powerpoint/2010/main" val="327692707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8" r:id="rId20"/>
    <p:sldLayoutId id="2147483729" r:id="rId21"/>
    <p:sldLayoutId id="2147483730" r:id="rId22"/>
    <p:sldLayoutId id="2147483731" r:id="rId23"/>
    <p:sldLayoutId id="2147483732" r:id="rId24"/>
    <p:sldLayoutId id="2147483733" r:id="rId25"/>
    <p:sldLayoutId id="2147483734" r:id="rId26"/>
    <p:sldLayoutId id="2147483735" r:id="rId27"/>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2" imgW="270" imgH="270" progId="TCLayout.ActiveDocument.1">
                  <p:embed/>
                </p:oleObj>
              </mc:Choice>
              <mc:Fallback>
                <p:oleObj name="think-cell Slide" r:id="rId22" imgW="270" imgH="270" progId="TCLayout.ActiveDocument.1">
                  <p:embed/>
                  <p:pic>
                    <p:nvPicPr>
                      <p:cNvPr id="21" name="Object 20" hidden="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700" dirty="0">
                <a:solidFill>
                  <a:schemeClr val="bg1">
                    <a:lumMod val="65000"/>
                  </a:schemeClr>
                </a:solidFill>
              </a:rPr>
              <a:t>© Capgemini 2025. All rights reserved  </a:t>
            </a:r>
            <a:r>
              <a:rPr lang="en-US" sz="700"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700" dirty="0">
                <a:solidFill>
                  <a:schemeClr val="bg1">
                    <a:lumMod val="65000"/>
                  </a:schemeClr>
                </a:solidFill>
              </a:rPr>
              <a:t>Intel ECG BIOS/Bootloader RFP Proposal </a:t>
            </a:r>
            <a:r>
              <a:rPr lang="en-US" sz="700" b="1" dirty="0">
                <a:solidFill>
                  <a:srgbClr val="00B0F0"/>
                </a:solidFill>
              </a:rPr>
              <a:t>|</a:t>
            </a:r>
            <a:r>
              <a:rPr lang="en-US" sz="700" dirty="0">
                <a:solidFill>
                  <a:schemeClr val="bg1">
                    <a:lumMod val="65000"/>
                  </a:schemeClr>
                </a:solidFill>
              </a:rPr>
              <a:t> 2025</a:t>
            </a:r>
          </a:p>
        </p:txBody>
      </p:sp>
      <p:sp>
        <p:nvSpPr>
          <p:cNvPr id="4" name="Espace réservé du texte 3"/>
          <p:cNvSpPr>
            <a:spLocks noGrp="1"/>
          </p:cNvSpPr>
          <p:nvPr userDrawn="1">
            <p:ph type="body" idx="1"/>
          </p:nvPr>
        </p:nvSpPr>
        <p:spPr>
          <a:xfrm>
            <a:off x="227348" y="1808164"/>
            <a:ext cx="11700000" cy="4473390"/>
          </a:xfrm>
          <a:prstGeom prst="rect">
            <a:avLst/>
          </a:prstGeom>
        </p:spPr>
        <p:txBody>
          <a:bodyPr vert="horz" lIns="0" tIns="0" rIns="0" bIns="0" rtlCol="0">
            <a:noAutofit/>
          </a:bodyPr>
          <a:lstStyle/>
          <a:p>
            <a:pPr lvl="0"/>
            <a:r>
              <a:rPr lang="en-US" dirty="0"/>
              <a:t>Click to edit Master text styles</a:t>
            </a:r>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a:p>
            <a:pPr lvl="3"/>
            <a:r>
              <a:rPr lang="fr-FR" dirty="0" err="1"/>
              <a:t>Fourth</a:t>
            </a:r>
            <a:r>
              <a:rPr lang="fr-FR" dirty="0"/>
              <a:t> </a:t>
            </a:r>
            <a:r>
              <a:rPr lang="fr-FR" dirty="0" err="1"/>
              <a:t>level</a:t>
            </a:r>
            <a:endParaRPr lang="fr-FR" dirty="0"/>
          </a:p>
          <a:p>
            <a:pPr lvl="4"/>
            <a:r>
              <a:rPr lang="fr-FR" dirty="0" err="1"/>
              <a:t>Fifth</a:t>
            </a:r>
            <a:r>
              <a:rPr lang="fr-FR" dirty="0"/>
              <a:t> </a:t>
            </a:r>
            <a:r>
              <a:rPr lang="fr-FR" dirty="0" err="1"/>
              <a:t>level</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324799147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8EF66AA-F774-B2C8-EAA0-C3921581BA4B}"/>
              </a:ext>
            </a:extLst>
          </p:cNvPr>
          <p:cNvSpPr txBox="1"/>
          <p:nvPr/>
        </p:nvSpPr>
        <p:spPr>
          <a:xfrm>
            <a:off x="325120" y="121920"/>
            <a:ext cx="11866880" cy="7171194"/>
          </a:xfrm>
          <a:prstGeom prst="rect">
            <a:avLst/>
          </a:prstGeom>
          <a:noFill/>
        </p:spPr>
        <p:txBody>
          <a:bodyPr wrap="square">
            <a:spAutoFit/>
          </a:bodyPr>
          <a:lstStyle/>
          <a:p>
            <a:r>
              <a:rPr lang="en-US" sz="1400" b="1" dirty="0"/>
              <a:t>##Self-Introduction for Presentation</a:t>
            </a:r>
          </a:p>
          <a:p>
            <a:endParaRPr lang="en-US" sz="2000" dirty="0"/>
          </a:p>
          <a:p>
            <a:pPr marL="342900" lvl="0" indent="-342900">
              <a:buFont typeface="Symbol" panose="05050102010706020507" pitchFamily="18" charset="2"/>
              <a:buChar char=""/>
            </a:pPr>
            <a:r>
              <a:rPr lang="en-US" sz="2000" dirty="0">
                <a:effectLst/>
                <a:latin typeface="Aptos" panose="020B0004020202020204" pitchFamily="34" charset="0"/>
                <a:ea typeface="Times New Roman" panose="02020603050405020304" pitchFamily="18" charset="0"/>
                <a:cs typeface="Aptos" panose="020B0004020202020204" pitchFamily="34" charset="0"/>
              </a:rPr>
              <a:t>Hello everyone, I’m Aleem Ulla Shariff, currently working as an </a:t>
            </a:r>
            <a:r>
              <a:rPr lang="en-US" sz="2000" b="1" dirty="0">
                <a:effectLst/>
                <a:latin typeface="Aptos" panose="020B0004020202020204" pitchFamily="34" charset="0"/>
                <a:ea typeface="Times New Roman" panose="02020603050405020304" pitchFamily="18" charset="0"/>
                <a:cs typeface="Aptos" panose="020B0004020202020204" pitchFamily="34" charset="0"/>
              </a:rPr>
              <a:t>Embedded Engineer at Capgemini</a:t>
            </a:r>
            <a:r>
              <a:rPr lang="en-US" sz="2000" dirty="0">
                <a:effectLst/>
                <a:latin typeface="Aptos" panose="020B0004020202020204" pitchFamily="34" charset="0"/>
                <a:ea typeface="Times New Roman" panose="02020603050405020304" pitchFamily="18" charset="0"/>
                <a:cs typeface="Aptos" panose="020B0004020202020204" pitchFamily="34" charset="0"/>
              </a:rPr>
              <a:t>. I have vast experience in Embedded software design and development in Cellular &amp;IOT domains, primarily working on Linux and RTOS-based platforms.</a:t>
            </a:r>
          </a:p>
          <a:p>
            <a:pPr marL="342900" lvl="0" indent="-342900">
              <a:buFont typeface="Symbol" panose="05050102010706020507" pitchFamily="18" charset="2"/>
              <a:buChar char=""/>
            </a:pPr>
            <a:endParaRPr lang="en-US" sz="2000" dirty="0">
              <a:effectLst/>
              <a:latin typeface="Aptos" panose="020B0004020202020204" pitchFamily="34" charset="0"/>
              <a:ea typeface="Aptos" panose="020B0004020202020204" pitchFamily="34" charset="0"/>
              <a:cs typeface="Aptos" panose="020B0004020202020204" pitchFamily="34" charset="0"/>
            </a:endParaRPr>
          </a:p>
          <a:p>
            <a:pPr marL="342900" lvl="0" indent="-342900">
              <a:buFont typeface="Symbol" panose="05050102010706020507" pitchFamily="18" charset="2"/>
              <a:buChar char=""/>
            </a:pPr>
            <a:r>
              <a:rPr lang="en-US" sz="2000" dirty="0">
                <a:effectLst/>
                <a:latin typeface="Aptos" panose="020B0004020202020204" pitchFamily="34" charset="0"/>
                <a:ea typeface="Times New Roman" panose="02020603050405020304" pitchFamily="18" charset="0"/>
                <a:cs typeface="Aptos" panose="020B0004020202020204" pitchFamily="34" charset="0"/>
              </a:rPr>
              <a:t>My core expertise lies in </a:t>
            </a:r>
            <a:r>
              <a:rPr lang="en-US" sz="2000" b="1" dirty="0">
                <a:effectLst/>
                <a:latin typeface="Aptos" panose="020B0004020202020204" pitchFamily="34" charset="0"/>
                <a:ea typeface="Times New Roman" panose="02020603050405020304" pitchFamily="18" charset="0"/>
                <a:cs typeface="Aptos" panose="020B0004020202020204" pitchFamily="34" charset="0"/>
              </a:rPr>
              <a:t>Linux BSP development</a:t>
            </a:r>
            <a:r>
              <a:rPr lang="en-US" sz="2000" dirty="0">
                <a:effectLst/>
                <a:latin typeface="Aptos" panose="020B0004020202020204" pitchFamily="34" charset="0"/>
                <a:ea typeface="Times New Roman" panose="02020603050405020304" pitchFamily="18" charset="0"/>
                <a:cs typeface="Aptos" panose="020B0004020202020204" pitchFamily="34" charset="0"/>
              </a:rPr>
              <a:t>, including bootloader customization, kernel configuration, and device driver development. </a:t>
            </a:r>
          </a:p>
          <a:p>
            <a:pPr marL="342900" lvl="0" indent="-342900">
              <a:buFont typeface="Symbol" panose="05050102010706020507" pitchFamily="18" charset="2"/>
              <a:buChar char=""/>
            </a:pPr>
            <a:endParaRPr lang="en-US" sz="2000" dirty="0">
              <a:latin typeface="Aptos" panose="020B0004020202020204" pitchFamily="34" charset="0"/>
              <a:ea typeface="Times New Roman" panose="02020603050405020304" pitchFamily="18" charset="0"/>
              <a:cs typeface="Aptos" panose="020B0004020202020204" pitchFamily="34" charset="0"/>
            </a:endParaRPr>
          </a:p>
          <a:p>
            <a:pPr marL="342900" lvl="0" indent="-342900">
              <a:buFont typeface="Symbol" panose="05050102010706020507" pitchFamily="18" charset="2"/>
              <a:buChar char=""/>
            </a:pPr>
            <a:r>
              <a:rPr lang="en-US" sz="2000" dirty="0">
                <a:effectLst/>
                <a:latin typeface="Aptos" panose="020B0004020202020204" pitchFamily="34" charset="0"/>
                <a:ea typeface="Times New Roman" panose="02020603050405020304" pitchFamily="18" charset="0"/>
                <a:cs typeface="Aptos" panose="020B0004020202020204" pitchFamily="34" charset="0"/>
              </a:rPr>
              <a:t>I’ve worked extensively on </a:t>
            </a:r>
            <a:r>
              <a:rPr lang="en-US" sz="2000" b="1" dirty="0">
                <a:effectLst/>
                <a:latin typeface="Aptos" panose="020B0004020202020204" pitchFamily="34" charset="0"/>
                <a:ea typeface="Times New Roman" panose="02020603050405020304" pitchFamily="18" charset="0"/>
                <a:cs typeface="Aptos" panose="020B0004020202020204" pitchFamily="34" charset="0"/>
              </a:rPr>
              <a:t>System-level debugging </a:t>
            </a:r>
            <a:r>
              <a:rPr lang="en-US" sz="2000" dirty="0">
                <a:effectLst/>
                <a:latin typeface="Aptos" panose="020B0004020202020204" pitchFamily="34" charset="0"/>
                <a:ea typeface="Times New Roman" panose="02020603050405020304" pitchFamily="18" charset="0"/>
                <a:cs typeface="Aptos" panose="020B0004020202020204" pitchFamily="34" charset="0"/>
              </a:rPr>
              <a:t>and fixing of the issues</a:t>
            </a:r>
            <a:r>
              <a:rPr lang="en-US" sz="2000" b="1" dirty="0">
                <a:effectLst/>
                <a:latin typeface="Aptos" panose="020B0004020202020204" pitchFamily="34" charset="0"/>
                <a:ea typeface="Times New Roman" panose="02020603050405020304" pitchFamily="18" charset="0"/>
                <a:cs typeface="Aptos" panose="020B0004020202020204" pitchFamily="34" charset="0"/>
              </a:rPr>
              <a:t>, performance optimization </a:t>
            </a:r>
            <a:r>
              <a:rPr lang="en-US" sz="2000" dirty="0">
                <a:effectLst/>
                <a:latin typeface="Aptos" panose="020B0004020202020204" pitchFamily="34" charset="0"/>
                <a:ea typeface="Times New Roman" panose="02020603050405020304" pitchFamily="18" charset="0"/>
                <a:cs typeface="Aptos" panose="020B0004020202020204" pitchFamily="34" charset="0"/>
              </a:rPr>
              <a:t>and Middleware integration across various hardware platforms . </a:t>
            </a:r>
          </a:p>
          <a:p>
            <a:pPr marL="342900" lvl="0" indent="-342900">
              <a:buFont typeface="Symbol" panose="05050102010706020507" pitchFamily="18" charset="2"/>
              <a:buChar char=""/>
            </a:pPr>
            <a:endParaRPr lang="en-US" sz="2000" dirty="0">
              <a:latin typeface="Aptos" panose="020B0004020202020204" pitchFamily="34" charset="0"/>
              <a:ea typeface="Times New Roman" panose="02020603050405020304" pitchFamily="18" charset="0"/>
              <a:cs typeface="Aptos" panose="020B0004020202020204" pitchFamily="34" charset="0"/>
            </a:endParaRPr>
          </a:p>
          <a:p>
            <a:pPr marL="342900" lvl="0" indent="-342900">
              <a:buFont typeface="Symbol" panose="05050102010706020507" pitchFamily="18" charset="2"/>
              <a:buChar char=""/>
            </a:pPr>
            <a:r>
              <a:rPr lang="en-US" sz="2000" dirty="0">
                <a:effectLst/>
                <a:latin typeface="Aptos" panose="020B0004020202020204" pitchFamily="34" charset="0"/>
                <a:ea typeface="Times New Roman" panose="02020603050405020304" pitchFamily="18" charset="0"/>
                <a:cs typeface="Aptos" panose="020B0004020202020204" pitchFamily="34" charset="0"/>
              </a:rPr>
              <a:t>Worked on </a:t>
            </a:r>
            <a:r>
              <a:rPr lang="en-US" sz="2000" b="1" dirty="0">
                <a:effectLst/>
                <a:latin typeface="Aptos" panose="020B0004020202020204" pitchFamily="34" charset="0"/>
                <a:ea typeface="Times New Roman" panose="02020603050405020304" pitchFamily="18" charset="0"/>
                <a:cs typeface="Aptos" panose="020B0004020202020204" pitchFamily="34" charset="0"/>
              </a:rPr>
              <a:t>Embedded Linux</a:t>
            </a:r>
            <a:r>
              <a:rPr lang="en-US" sz="2000" dirty="0">
                <a:effectLst/>
                <a:latin typeface="Aptos" panose="020B0004020202020204" pitchFamily="34" charset="0"/>
                <a:ea typeface="Times New Roman" panose="02020603050405020304" pitchFamily="18" charset="0"/>
                <a:cs typeface="Aptos" panose="020B0004020202020204" pitchFamily="34" charset="0"/>
              </a:rPr>
              <a:t>, including </a:t>
            </a:r>
            <a:r>
              <a:rPr lang="en-US" sz="2000" b="1" dirty="0" err="1">
                <a:effectLst/>
                <a:latin typeface="Aptos" panose="020B0004020202020204" pitchFamily="34" charset="0"/>
                <a:ea typeface="Times New Roman" panose="02020603050405020304" pitchFamily="18" charset="0"/>
                <a:cs typeface="Aptos" panose="020B0004020202020204" pitchFamily="34" charset="0"/>
              </a:rPr>
              <a:t>Yocto</a:t>
            </a:r>
            <a:r>
              <a:rPr lang="en-US" sz="2000" b="1" dirty="0">
                <a:effectLst/>
                <a:latin typeface="Aptos" panose="020B0004020202020204" pitchFamily="34" charset="0"/>
                <a:ea typeface="Times New Roman" panose="02020603050405020304" pitchFamily="18" charset="0"/>
                <a:cs typeface="Aptos" panose="020B0004020202020204" pitchFamily="34" charset="0"/>
              </a:rPr>
              <a:t> </a:t>
            </a:r>
            <a:r>
              <a:rPr lang="en-US" sz="2000" dirty="0">
                <a:effectLst/>
                <a:latin typeface="Aptos" panose="020B0004020202020204" pitchFamily="34" charset="0"/>
                <a:ea typeface="Times New Roman" panose="02020603050405020304" pitchFamily="18" charset="0"/>
                <a:cs typeface="Aptos" panose="020B0004020202020204" pitchFamily="34" charset="0"/>
              </a:rPr>
              <a:t>for custom Linux builds and </a:t>
            </a:r>
            <a:r>
              <a:rPr lang="en-US" sz="2000" b="1" dirty="0">
                <a:effectLst/>
                <a:latin typeface="Aptos" panose="020B0004020202020204" pitchFamily="34" charset="0"/>
                <a:ea typeface="Times New Roman" panose="02020603050405020304" pitchFamily="18" charset="0"/>
                <a:cs typeface="Aptos" panose="020B0004020202020204" pitchFamily="34" charset="0"/>
              </a:rPr>
              <a:t>Real-Time Operating Systems (RTOS) including </a:t>
            </a:r>
            <a:r>
              <a:rPr lang="en-US" sz="2000" dirty="0">
                <a:effectLst/>
                <a:latin typeface="Aptos" panose="020B0004020202020204" pitchFamily="34" charset="0"/>
                <a:ea typeface="Times New Roman" panose="02020603050405020304" pitchFamily="18" charset="0"/>
                <a:cs typeface="Aptos" panose="020B0004020202020204" pitchFamily="34" charset="0"/>
              </a:rPr>
              <a:t>Zephyr</a:t>
            </a:r>
            <a:endParaRPr lang="en-US" sz="2000" dirty="0">
              <a:effectLst/>
              <a:latin typeface="Aptos" panose="020B0004020202020204" pitchFamily="34" charset="0"/>
              <a:ea typeface="Aptos" panose="020B0004020202020204" pitchFamily="34" charset="0"/>
              <a:cs typeface="Aptos" panose="020B0004020202020204" pitchFamily="34" charset="0"/>
            </a:endParaRPr>
          </a:p>
          <a:p>
            <a:pPr marL="342900" lvl="0" indent="-342900">
              <a:buFont typeface="Symbol" panose="05050102010706020507" pitchFamily="18" charset="2"/>
              <a:buChar char=""/>
            </a:pPr>
            <a:endParaRPr lang="en-US" sz="2000" dirty="0">
              <a:effectLst/>
              <a:latin typeface="Aptos" panose="020B0004020202020204" pitchFamily="34" charset="0"/>
              <a:ea typeface="Times New Roman" panose="02020603050405020304" pitchFamily="18" charset="0"/>
              <a:cs typeface="Aptos" panose="020B0004020202020204" pitchFamily="34" charset="0"/>
            </a:endParaRPr>
          </a:p>
          <a:p>
            <a:pPr marL="342900" lvl="0" indent="-342900">
              <a:buFont typeface="Symbol" panose="05050102010706020507" pitchFamily="18" charset="2"/>
              <a:buChar char=""/>
            </a:pPr>
            <a:r>
              <a:rPr lang="en-US" sz="2000" dirty="0">
                <a:effectLst/>
                <a:latin typeface="Aptos" panose="020B0004020202020204" pitchFamily="34" charset="0"/>
                <a:ea typeface="Times New Roman" panose="02020603050405020304" pitchFamily="18" charset="0"/>
                <a:cs typeface="Aptos" panose="020B0004020202020204" pitchFamily="34" charset="0"/>
              </a:rPr>
              <a:t>I have hands-on experience with driver development and technologies like </a:t>
            </a:r>
            <a:r>
              <a:rPr lang="en-US" sz="2000" b="1" dirty="0">
                <a:effectLst/>
                <a:latin typeface="Aptos" panose="020B0004020202020204" pitchFamily="34" charset="0"/>
                <a:ea typeface="Times New Roman" panose="02020603050405020304" pitchFamily="18" charset="0"/>
                <a:cs typeface="Aptos" panose="020B0004020202020204" pitchFamily="34" charset="0"/>
              </a:rPr>
              <a:t>Flash Drivers</a:t>
            </a:r>
            <a:r>
              <a:rPr lang="en-US" sz="2000" dirty="0">
                <a:effectLst/>
                <a:latin typeface="Aptos" panose="020B0004020202020204" pitchFamily="34" charset="0"/>
                <a:ea typeface="Times New Roman" panose="02020603050405020304" pitchFamily="18" charset="0"/>
                <a:cs typeface="Aptos" panose="020B0004020202020204" pitchFamily="34" charset="0"/>
              </a:rPr>
              <a:t>, </a:t>
            </a:r>
            <a:r>
              <a:rPr lang="en-US" sz="2000" b="1" dirty="0">
                <a:effectLst/>
                <a:latin typeface="Aptos" panose="020B0004020202020204" pitchFamily="34" charset="0"/>
                <a:ea typeface="Times New Roman" panose="02020603050405020304" pitchFamily="18" charset="0"/>
                <a:cs typeface="Aptos" panose="020B0004020202020204" pitchFamily="34" charset="0"/>
              </a:rPr>
              <a:t>Camera</a:t>
            </a:r>
            <a:r>
              <a:rPr lang="en-US" sz="2000" dirty="0">
                <a:effectLst/>
                <a:latin typeface="Aptos" panose="020B0004020202020204" pitchFamily="34" charset="0"/>
                <a:ea typeface="Times New Roman" panose="02020603050405020304" pitchFamily="18" charset="0"/>
                <a:cs typeface="Aptos" panose="020B0004020202020204" pitchFamily="34" charset="0"/>
              </a:rPr>
              <a:t> Sensor Driver, Codec driver ALSA/</a:t>
            </a:r>
            <a:r>
              <a:rPr lang="en-US" sz="2000" dirty="0" err="1">
                <a:effectLst/>
                <a:latin typeface="Aptos" panose="020B0004020202020204" pitchFamily="34" charset="0"/>
                <a:ea typeface="Times New Roman" panose="02020603050405020304" pitchFamily="18" charset="0"/>
                <a:cs typeface="Aptos" panose="020B0004020202020204" pitchFamily="34" charset="0"/>
              </a:rPr>
              <a:t>ASoC</a:t>
            </a:r>
            <a:r>
              <a:rPr lang="en-US" sz="2000" dirty="0">
                <a:effectLst/>
                <a:latin typeface="Aptos" panose="020B0004020202020204" pitchFamily="34" charset="0"/>
                <a:ea typeface="Times New Roman" panose="02020603050405020304" pitchFamily="18" charset="0"/>
                <a:cs typeface="Aptos" panose="020B0004020202020204" pitchFamily="34" charset="0"/>
              </a:rPr>
              <a:t> for audio subsystems</a:t>
            </a:r>
            <a:endParaRPr lang="en-US" sz="2000" dirty="0">
              <a:effectLst/>
              <a:latin typeface="Aptos" panose="020B0004020202020204" pitchFamily="34" charset="0"/>
              <a:ea typeface="Aptos" panose="020B0004020202020204" pitchFamily="34" charset="0"/>
              <a:cs typeface="Aptos" panose="020B0004020202020204" pitchFamily="34" charset="0"/>
            </a:endParaRPr>
          </a:p>
          <a:p>
            <a:pPr marL="342900" lvl="0" indent="-342900">
              <a:buFont typeface="Symbol" panose="05050102010706020507" pitchFamily="18" charset="2"/>
              <a:buChar char=""/>
            </a:pPr>
            <a:endParaRPr lang="en-US" sz="2000" dirty="0">
              <a:effectLst/>
              <a:latin typeface="Aptos" panose="020B0004020202020204" pitchFamily="34" charset="0"/>
              <a:ea typeface="Times New Roman" panose="02020603050405020304" pitchFamily="18" charset="0"/>
              <a:cs typeface="Aptos" panose="020B0004020202020204" pitchFamily="34" charset="0"/>
            </a:endParaRPr>
          </a:p>
          <a:p>
            <a:pPr marL="342900" lvl="0" indent="-342900">
              <a:buFont typeface="Symbol" panose="05050102010706020507" pitchFamily="18" charset="2"/>
              <a:buChar char=""/>
            </a:pPr>
            <a:r>
              <a:rPr lang="en-US" sz="2000" dirty="0">
                <a:effectLst/>
                <a:latin typeface="Aptos" panose="020B0004020202020204" pitchFamily="34" charset="0"/>
                <a:ea typeface="Times New Roman" panose="02020603050405020304" pitchFamily="18" charset="0"/>
                <a:cs typeface="Aptos" panose="020B0004020202020204" pitchFamily="34" charset="0"/>
              </a:rPr>
              <a:t>I’m </a:t>
            </a:r>
            <a:r>
              <a:rPr lang="en-US" sz="2000" b="1" dirty="0">
                <a:effectLst/>
                <a:latin typeface="Aptos" panose="020B0004020202020204" pitchFamily="34" charset="0"/>
                <a:ea typeface="Times New Roman" panose="02020603050405020304" pitchFamily="18" charset="0"/>
                <a:cs typeface="Aptos" panose="020B0004020202020204" pitchFamily="34" charset="0"/>
              </a:rPr>
              <a:t>proficient</a:t>
            </a:r>
            <a:r>
              <a:rPr lang="en-US" sz="2000" dirty="0">
                <a:effectLst/>
                <a:latin typeface="Aptos" panose="020B0004020202020204" pitchFamily="34" charset="0"/>
                <a:ea typeface="Times New Roman" panose="02020603050405020304" pitchFamily="18" charset="0"/>
                <a:cs typeface="Aptos" panose="020B0004020202020204" pitchFamily="34" charset="0"/>
              </a:rPr>
              <a:t> </a:t>
            </a:r>
            <a:r>
              <a:rPr lang="en-US" sz="2000" b="1" dirty="0">
                <a:effectLst/>
                <a:latin typeface="Aptos" panose="020B0004020202020204" pitchFamily="34" charset="0"/>
                <a:ea typeface="Times New Roman" panose="02020603050405020304" pitchFamily="18" charset="0"/>
                <a:cs typeface="Aptos" panose="020B0004020202020204" pitchFamily="34" charset="0"/>
              </a:rPr>
              <a:t>in debugging and fixing complex system-level </a:t>
            </a:r>
            <a:r>
              <a:rPr lang="en-US" sz="2000" dirty="0">
                <a:effectLst/>
                <a:latin typeface="Aptos" panose="020B0004020202020204" pitchFamily="34" charset="0"/>
                <a:ea typeface="Times New Roman" panose="02020603050405020304" pitchFamily="18" charset="0"/>
                <a:cs typeface="Aptos" panose="020B0004020202020204" pitchFamily="34" charset="0"/>
              </a:rPr>
              <a:t>issues using tools like JTAG and Trace32.</a:t>
            </a:r>
            <a:endParaRPr lang="en-US" sz="2000" dirty="0">
              <a:effectLst/>
              <a:latin typeface="Aptos" panose="020B0004020202020204" pitchFamily="34" charset="0"/>
              <a:ea typeface="Aptos" panose="020B0004020202020204" pitchFamily="34" charset="0"/>
              <a:cs typeface="Aptos" panose="020B0004020202020204" pitchFamily="34" charset="0"/>
            </a:endParaRPr>
          </a:p>
          <a:p>
            <a:pPr marL="342900" lvl="0" indent="-342900">
              <a:buFont typeface="Symbol" panose="05050102010706020507" pitchFamily="18" charset="2"/>
              <a:buChar char=""/>
            </a:pPr>
            <a:r>
              <a:rPr lang="en-US" sz="2000" dirty="0">
                <a:effectLst/>
                <a:latin typeface="Aptos" panose="020B0004020202020204" pitchFamily="34" charset="0"/>
                <a:ea typeface="Times New Roman" panose="02020603050405020304" pitchFamily="18" charset="0"/>
                <a:cs typeface="Aptos" panose="020B0004020202020204" pitchFamily="34" charset="0"/>
              </a:rPr>
              <a:t>I’m well versed with C, Shell scripting &amp; Python and passionate about solving challenging problems in embedded systems and continuously improving system performance.</a:t>
            </a:r>
            <a:endParaRPr lang="en-US" sz="2000" dirty="0">
              <a:effectLst/>
              <a:latin typeface="Aptos" panose="020B0004020202020204" pitchFamily="34" charset="0"/>
              <a:ea typeface="Aptos" panose="020B0004020202020204" pitchFamily="34" charset="0"/>
              <a:cs typeface="Aptos" panose="020B0004020202020204" pitchFamily="34" charset="0"/>
            </a:endParaRPr>
          </a:p>
          <a:p>
            <a:endParaRPr lang="en-US" sz="2000" dirty="0"/>
          </a:p>
          <a:p>
            <a:endParaRPr lang="en-US" sz="2000" dirty="0"/>
          </a:p>
        </p:txBody>
      </p:sp>
    </p:spTree>
    <p:extLst>
      <p:ext uri="{BB962C8B-B14F-4D97-AF65-F5344CB8AC3E}">
        <p14:creationId xmlns:p14="http://schemas.microsoft.com/office/powerpoint/2010/main" val="2047099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1706EB-9DBB-6FD5-2D55-041189D15A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0B6B94-13F4-159F-F6E1-8ADACBB94EFF}"/>
              </a:ext>
            </a:extLst>
          </p:cNvPr>
          <p:cNvSpPr>
            <a:spLocks noGrp="1"/>
          </p:cNvSpPr>
          <p:nvPr>
            <p:ph type="title"/>
          </p:nvPr>
        </p:nvSpPr>
        <p:spPr>
          <a:xfrm>
            <a:off x="240019" y="75633"/>
            <a:ext cx="11675757" cy="490809"/>
          </a:xfrm>
        </p:spPr>
        <p:txBody>
          <a:bodyPr/>
          <a:lstStyle/>
          <a:p>
            <a:r>
              <a:rPr lang="en-US" sz="2800" b="1" dirty="0">
                <a:latin typeface="Calibri" panose="020F0502020204030204" pitchFamily="34" charset="0"/>
                <a:ea typeface="Calibri" panose="020F0502020204030204" pitchFamily="34" charset="0"/>
                <a:cs typeface="Calibri" panose="020F0502020204030204" pitchFamily="34" charset="0"/>
              </a:rPr>
              <a:t>Development Engineer – Aleem Ulla shariff</a:t>
            </a:r>
            <a:endParaRPr lang="en-IN" sz="2800" b="1"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6" name="Content Placeholder 7">
            <a:extLst>
              <a:ext uri="{FF2B5EF4-FFF2-40B4-BE49-F238E27FC236}">
                <a16:creationId xmlns:a16="http://schemas.microsoft.com/office/drawing/2014/main" id="{367134CA-0B17-BEF2-7454-F048BA798DEC}"/>
              </a:ext>
            </a:extLst>
          </p:cNvPr>
          <p:cNvGraphicFramePr>
            <a:graphicFrameLocks/>
          </p:cNvGraphicFramePr>
          <p:nvPr>
            <p:extLst>
              <p:ext uri="{D42A27DB-BD31-4B8C-83A1-F6EECF244321}">
                <p14:modId xmlns:p14="http://schemas.microsoft.com/office/powerpoint/2010/main" val="2012744696"/>
              </p:ext>
            </p:extLst>
          </p:nvPr>
        </p:nvGraphicFramePr>
        <p:xfrm>
          <a:off x="240019" y="558952"/>
          <a:ext cx="11693861" cy="6291199"/>
        </p:xfrm>
        <a:graphic>
          <a:graphicData uri="http://schemas.openxmlformats.org/drawingml/2006/table">
            <a:tbl>
              <a:tblPr firstRow="1" bandRow="1">
                <a:tableStyleId>{5C22544A-7EE6-4342-B048-85BDC9FD1C3A}</a:tableStyleId>
              </a:tblPr>
              <a:tblGrid>
                <a:gridCol w="1999019">
                  <a:extLst>
                    <a:ext uri="{9D8B030D-6E8A-4147-A177-3AD203B41FA5}">
                      <a16:colId xmlns:a16="http://schemas.microsoft.com/office/drawing/2014/main" val="20000"/>
                    </a:ext>
                  </a:extLst>
                </a:gridCol>
                <a:gridCol w="9694842">
                  <a:extLst>
                    <a:ext uri="{9D8B030D-6E8A-4147-A177-3AD203B41FA5}">
                      <a16:colId xmlns:a16="http://schemas.microsoft.com/office/drawing/2014/main" val="20001"/>
                    </a:ext>
                  </a:extLst>
                </a:gridCol>
              </a:tblGrid>
              <a:tr h="229827">
                <a:tc>
                  <a:txBody>
                    <a:bodyPr/>
                    <a:lstStyle/>
                    <a:p>
                      <a:pPr algn="ctr"/>
                      <a:r>
                        <a:rPr lang="en-US" sz="1400" u="none" dirty="0">
                          <a:latin typeface="Calibri" panose="020F0502020204030204" pitchFamily="34" charset="0"/>
                          <a:ea typeface="Calibri" panose="020F0502020204030204" pitchFamily="34" charset="0"/>
                          <a:cs typeface="Calibri" panose="020F0502020204030204" pitchFamily="34" charset="0"/>
                        </a:rPr>
                        <a:t>Area</a:t>
                      </a:r>
                    </a:p>
                  </a:txBody>
                  <a:tcPr anchor="ctr"/>
                </a:tc>
                <a:tc>
                  <a:txBody>
                    <a:bodyPr/>
                    <a:lstStyle/>
                    <a:p>
                      <a:r>
                        <a:rPr lang="en-US" sz="1400" u="none" dirty="0">
                          <a:latin typeface="Calibri" panose="020F0502020204030204" pitchFamily="34" charset="0"/>
                          <a:ea typeface="Calibri" panose="020F0502020204030204" pitchFamily="34" charset="0"/>
                          <a:cs typeface="Calibri" panose="020F0502020204030204" pitchFamily="34" charset="0"/>
                        </a:rPr>
                        <a:t>Description</a:t>
                      </a:r>
                    </a:p>
                  </a:txBody>
                  <a:tcPr anchor="ctr"/>
                </a:tc>
                <a:extLst>
                  <a:ext uri="{0D108BD9-81ED-4DB2-BD59-A6C34878D82A}">
                    <a16:rowId xmlns:a16="http://schemas.microsoft.com/office/drawing/2014/main" val="10000"/>
                  </a:ext>
                </a:extLst>
              </a:tr>
              <a:tr h="618818">
                <a:tc>
                  <a:txBody>
                    <a:bodyPr/>
                    <a:lstStyle/>
                    <a:p>
                      <a:pPr marL="0" algn="l" defTabSz="914400" rtl="0" eaLnBrk="1" latinLnBrk="0" hangingPunct="1">
                        <a:lnSpc>
                          <a:spcPct val="110000"/>
                        </a:lnSpc>
                        <a:spcBef>
                          <a:spcPts val="0"/>
                        </a:spcBef>
                        <a:spcAft>
                          <a:spcPts val="0"/>
                        </a:spcAft>
                      </a:pPr>
                      <a:r>
                        <a:rPr lang="en-US" sz="1800" u="none" kern="1200" dirty="0">
                          <a:solidFill>
                            <a:schemeClr val="dk1"/>
                          </a:solidFill>
                          <a:latin typeface="Calibri" panose="020F0502020204030204" pitchFamily="34" charset="0"/>
                          <a:ea typeface="Calibri" panose="020F0502020204030204" pitchFamily="34" charset="0"/>
                          <a:cs typeface="Calibri" panose="020F0502020204030204" pitchFamily="34" charset="0"/>
                        </a:rPr>
                        <a:t>Professional Experience</a:t>
                      </a:r>
                    </a:p>
                  </a:txBody>
                  <a:tcPr anchor="ctr"/>
                </a:tc>
                <a:tc>
                  <a:txBody>
                    <a:bodyPr/>
                    <a:lstStyle/>
                    <a:p>
                      <a:r>
                        <a:rPr lang="en-IN"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Experience </a:t>
                      </a:r>
                      <a:r>
                        <a:rPr lang="en-US"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in embedded software design and development, specializing in</a:t>
                      </a:r>
                      <a:r>
                        <a:rPr lang="en-US" sz="14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Linux and RTOS-based platforms</a:t>
                      </a:r>
                      <a:r>
                        <a:rPr lang="en-US"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a:t>
                      </a:r>
                    </a:p>
                    <a:p>
                      <a:r>
                        <a:rPr lang="en-US" sz="14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Linux BSP </a:t>
                      </a:r>
                      <a:r>
                        <a:rPr lang="en-US"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(Board Support Package) development, including bootloader customization and kernel configuration.</a:t>
                      </a:r>
                    </a:p>
                    <a:p>
                      <a:r>
                        <a:rPr lang="en-US"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Kernel-level programming, with hands-on experience in developing and </a:t>
                      </a:r>
                      <a:r>
                        <a:rPr lang="en-US" sz="14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debugging Linux device drivers</a:t>
                      </a:r>
                      <a:r>
                        <a:rPr lang="en-US"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a:t>
                      </a:r>
                    </a:p>
                    <a:p>
                      <a:r>
                        <a:rPr lang="en-US"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Middleware development and integration for embedded systems.</a:t>
                      </a:r>
                    </a:p>
                    <a:p>
                      <a:r>
                        <a:rPr lang="en-US"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System-level debugging and performance optimization across various hardware platforms.</a:t>
                      </a:r>
                    </a:p>
                    <a:p>
                      <a:r>
                        <a:rPr lang="en-US" sz="14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Driver porting and bring-up</a:t>
                      </a:r>
                      <a:r>
                        <a:rPr lang="en-US"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including: </a:t>
                      </a:r>
                      <a:r>
                        <a:rPr lang="en-US" sz="14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Flash memory drivers, Wi-Fi modules, Camera sensors</a:t>
                      </a:r>
                    </a:p>
                    <a:p>
                      <a:pPr lvl="1"/>
                      <a:r>
                        <a:rPr lang="en-US"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Audio subsystems using Linux </a:t>
                      </a:r>
                      <a:r>
                        <a:rPr lang="en-US" sz="14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ALSA</a:t>
                      </a:r>
                      <a:r>
                        <a:rPr lang="en-US"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and </a:t>
                      </a:r>
                      <a:r>
                        <a:rPr lang="en-US" sz="1400" b="1" i="0" kern="1200" dirty="0" err="1">
                          <a:solidFill>
                            <a:schemeClr val="dk1"/>
                          </a:solidFill>
                          <a:effectLst/>
                          <a:latin typeface="Calibri" panose="020F0502020204030204" pitchFamily="34" charset="0"/>
                          <a:ea typeface="Calibri" panose="020F0502020204030204" pitchFamily="34" charset="0"/>
                          <a:cs typeface="Calibri" panose="020F0502020204030204" pitchFamily="34" charset="0"/>
                        </a:rPr>
                        <a:t>ASoC</a:t>
                      </a:r>
                      <a:r>
                        <a:rPr lang="en-US"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frameworks</a:t>
                      </a:r>
                    </a:p>
                  </a:txBody>
                  <a:tcPr anchor="ctr"/>
                </a:tc>
                <a:extLst>
                  <a:ext uri="{0D108BD9-81ED-4DB2-BD59-A6C34878D82A}">
                    <a16:rowId xmlns:a16="http://schemas.microsoft.com/office/drawing/2014/main" val="10001"/>
                  </a:ext>
                </a:extLst>
              </a:tr>
              <a:tr h="404894">
                <a:tc>
                  <a:txBody>
                    <a:bodyPr/>
                    <a:lstStyle/>
                    <a:p>
                      <a:pPr marL="0" algn="l" defTabSz="914400" rtl="0" eaLnBrk="1" latinLnBrk="0" hangingPunct="1">
                        <a:lnSpc>
                          <a:spcPct val="110000"/>
                        </a:lnSpc>
                        <a:spcBef>
                          <a:spcPts val="0"/>
                        </a:spcBef>
                        <a:spcAft>
                          <a:spcPts val="0"/>
                        </a:spcAft>
                      </a:pPr>
                      <a:r>
                        <a:rPr lang="en-US" sz="1800" u="none" kern="1200" dirty="0">
                          <a:solidFill>
                            <a:schemeClr val="dk1"/>
                          </a:solidFill>
                          <a:latin typeface="Calibri" panose="020F0502020204030204" pitchFamily="34" charset="0"/>
                          <a:ea typeface="Calibri" panose="020F0502020204030204" pitchFamily="34" charset="0"/>
                          <a:cs typeface="Calibri" panose="020F0502020204030204" pitchFamily="34" charset="0"/>
                        </a:rPr>
                        <a:t>Technical Expertise / Skillset  </a:t>
                      </a:r>
                    </a:p>
                  </a:txBody>
                  <a:tcPr anchor="ctr"/>
                </a:tc>
                <a:tc>
                  <a:txBody>
                    <a:bodyPr/>
                    <a:lstStyle/>
                    <a:p>
                      <a:pPr marL="171450" marR="0" lvl="0" indent="-171450" algn="just" defTabSz="914400" rtl="0" eaLnBrk="1" fontAlgn="base" latinLnBrk="0" hangingPunct="1">
                        <a:lnSpc>
                          <a:spcPct val="100000"/>
                        </a:lnSpc>
                        <a:spcBef>
                          <a:spcPct val="0"/>
                        </a:spcBef>
                        <a:spcAft>
                          <a:spcPts val="0"/>
                        </a:spcAft>
                        <a:buClrTx/>
                        <a:buSzTx/>
                        <a:buFont typeface="Arial" panose="020B0604020202020204" pitchFamily="34" charset="0"/>
                        <a:buChar char="•"/>
                        <a:tabLst>
                          <a:tab pos="173038" algn="l"/>
                        </a:tabLst>
                        <a:defRPr/>
                      </a:pPr>
                      <a:r>
                        <a:rPr lang="en-IN"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Developing debugging technique and code analysis</a:t>
                      </a:r>
                    </a:p>
                    <a:p>
                      <a:pPr marL="285750" indent="-285750">
                        <a:buFont typeface="Arial" panose="020B0604020202020204" pitchFamily="34" charset="0"/>
                        <a:buChar char="•"/>
                      </a:pPr>
                      <a:r>
                        <a:rPr lang="en-US"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Board Support Package (BSP): </a:t>
                      </a:r>
                      <a:r>
                        <a:rPr lang="en-US" sz="14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Board bring-up, bootloader, and kernel configuration</a:t>
                      </a:r>
                      <a:r>
                        <a:rPr lang="en-US"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Linux Kernel &amp; Device Drivers: Development and debugging of drivers (</a:t>
                      </a:r>
                      <a:r>
                        <a:rPr lang="en-US" sz="14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Wi-Fi, Flash, Camera, Audio - ALSA/</a:t>
                      </a:r>
                      <a:r>
                        <a:rPr lang="en-US" sz="1400" b="1" i="0" kern="1200" dirty="0" err="1">
                          <a:solidFill>
                            <a:schemeClr val="dk1"/>
                          </a:solidFill>
                          <a:effectLst/>
                          <a:latin typeface="Calibri" panose="020F0502020204030204" pitchFamily="34" charset="0"/>
                          <a:ea typeface="Calibri" panose="020F0502020204030204" pitchFamily="34" charset="0"/>
                          <a:cs typeface="Calibri" panose="020F0502020204030204" pitchFamily="34" charset="0"/>
                        </a:rPr>
                        <a:t>ASoC</a:t>
                      </a:r>
                      <a:r>
                        <a:rPr lang="en-US"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1400" b="1" i="0" kern="1200" dirty="0" err="1">
                          <a:solidFill>
                            <a:schemeClr val="dk1"/>
                          </a:solidFill>
                          <a:effectLst/>
                          <a:latin typeface="Calibri" panose="020F0502020204030204" pitchFamily="34" charset="0"/>
                          <a:ea typeface="Calibri" panose="020F0502020204030204" pitchFamily="34" charset="0"/>
                          <a:cs typeface="Calibri" panose="020F0502020204030204" pitchFamily="34" charset="0"/>
                        </a:rPr>
                        <a:t>Yocto</a:t>
                      </a:r>
                      <a:r>
                        <a:rPr lang="en-US"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Project: Build setup, customization, and optimization.</a:t>
                      </a:r>
                    </a:p>
                    <a:p>
                      <a:pPr marL="285750" indent="-285750">
                        <a:buFont typeface="Arial" panose="020B0604020202020204" pitchFamily="34" charset="0"/>
                        <a:buChar char="•"/>
                      </a:pPr>
                      <a:r>
                        <a:rPr lang="en-US" sz="14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Zephyr RTOS: Familiarity with Zephyr-based development</a:t>
                      </a:r>
                      <a:r>
                        <a:rPr lang="en-US"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14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Android Porting </a:t>
                      </a:r>
                      <a:r>
                        <a:rPr lang="en-US"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&amp; Integration: From Froyo to ICS, including driver porting and kernel stabilization.</a:t>
                      </a:r>
                    </a:p>
                    <a:p>
                      <a:pPr marL="285750" indent="-285750">
                        <a:buFont typeface="Arial" panose="020B0604020202020204" pitchFamily="34" charset="0"/>
                        <a:buChar char="•"/>
                      </a:pPr>
                      <a:r>
                        <a:rPr lang="en-US" sz="14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Middleware &amp; Audio Frameworks: ALSA, </a:t>
                      </a:r>
                      <a:r>
                        <a:rPr lang="en-US" sz="1400" b="1" i="0" kern="1200" dirty="0" err="1">
                          <a:solidFill>
                            <a:schemeClr val="dk1"/>
                          </a:solidFill>
                          <a:effectLst/>
                          <a:latin typeface="Calibri" panose="020F0502020204030204" pitchFamily="34" charset="0"/>
                          <a:ea typeface="Calibri" panose="020F0502020204030204" pitchFamily="34" charset="0"/>
                          <a:cs typeface="Calibri" panose="020F0502020204030204" pitchFamily="34" charset="0"/>
                        </a:rPr>
                        <a:t>ASoC</a:t>
                      </a:r>
                      <a:r>
                        <a:rPr lang="en-US" sz="14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a:t>
                      </a:r>
                      <a:r>
                        <a:rPr lang="en-US" sz="1400" b="1" i="0" kern="1200" dirty="0" err="1">
                          <a:solidFill>
                            <a:schemeClr val="dk1"/>
                          </a:solidFill>
                          <a:effectLst/>
                          <a:latin typeface="Calibri" panose="020F0502020204030204" pitchFamily="34" charset="0"/>
                          <a:ea typeface="Calibri" panose="020F0502020204030204" pitchFamily="34" charset="0"/>
                          <a:cs typeface="Calibri" panose="020F0502020204030204" pitchFamily="34" charset="0"/>
                        </a:rPr>
                        <a:t>GStreamer</a:t>
                      </a:r>
                      <a:r>
                        <a:rPr lang="en-US" sz="14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a:t>
                      </a:r>
                      <a:r>
                        <a:rPr lang="en-US" sz="1400" b="1" i="0" kern="1200" dirty="0" err="1">
                          <a:solidFill>
                            <a:schemeClr val="dk1"/>
                          </a:solidFill>
                          <a:effectLst/>
                          <a:latin typeface="Calibri" panose="020F0502020204030204" pitchFamily="34" charset="0"/>
                          <a:ea typeface="Calibri" panose="020F0502020204030204" pitchFamily="34" charset="0"/>
                          <a:cs typeface="Calibri" panose="020F0502020204030204" pitchFamily="34" charset="0"/>
                        </a:rPr>
                        <a:t>OpenMAX</a:t>
                      </a:r>
                      <a:r>
                        <a:rPr lang="en-US" sz="14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IL</a:t>
                      </a:r>
                    </a:p>
                    <a:p>
                      <a:pPr marL="285750" indent="-285750">
                        <a:buFont typeface="Arial" panose="020B0604020202020204" pitchFamily="34" charset="0"/>
                        <a:buChar char="•"/>
                      </a:pPr>
                      <a:r>
                        <a:rPr lang="en-US"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Power Management: Debugging and optimization in mobile and wearable platforms.</a:t>
                      </a:r>
                    </a:p>
                    <a:p>
                      <a:pPr marL="285750" indent="-285750">
                        <a:buFont typeface="Arial" panose="020B0604020202020204" pitchFamily="34" charset="0"/>
                        <a:buChar char="•"/>
                      </a:pPr>
                      <a:r>
                        <a:rPr lang="en-US" sz="14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Connectivity &amp; Protocols: USB, Bluetooth, Wi-Fi, DLNA, UPnP, TCP/IP.</a:t>
                      </a:r>
                    </a:p>
                    <a:p>
                      <a:pPr marL="171450" marR="0" lvl="0" indent="-171450" algn="just" defTabSz="914400" rtl="0" eaLnBrk="1" fontAlgn="base" latinLnBrk="0" hangingPunct="1">
                        <a:lnSpc>
                          <a:spcPct val="100000"/>
                        </a:lnSpc>
                        <a:spcBef>
                          <a:spcPct val="0"/>
                        </a:spcBef>
                        <a:spcAft>
                          <a:spcPts val="0"/>
                        </a:spcAft>
                        <a:buClrTx/>
                        <a:buSzTx/>
                        <a:buFont typeface="Arial" panose="020B0604020202020204" pitchFamily="34" charset="0"/>
                        <a:buChar char="•"/>
                        <a:tabLst>
                          <a:tab pos="173038" algn="l"/>
                        </a:tabLst>
                        <a:defRPr/>
                      </a:pPr>
                      <a:r>
                        <a:rPr lang="en-IN"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a:t>
                      </a:r>
                      <a:r>
                        <a:rPr lang="en-IN" sz="14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Triaging system level issues </a:t>
                      </a:r>
                      <a:r>
                        <a:rPr lang="en-IN"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during different phases of product development.</a:t>
                      </a:r>
                    </a:p>
                    <a:p>
                      <a:pPr marL="171450" marR="0" lvl="0" indent="-171450" algn="just" defTabSz="914400" rtl="0" eaLnBrk="1" fontAlgn="base" latinLnBrk="0" hangingPunct="1">
                        <a:lnSpc>
                          <a:spcPct val="100000"/>
                        </a:lnSpc>
                        <a:spcBef>
                          <a:spcPct val="0"/>
                        </a:spcBef>
                        <a:spcAft>
                          <a:spcPts val="0"/>
                        </a:spcAft>
                        <a:buClrTx/>
                        <a:buSzTx/>
                        <a:buFont typeface="Arial" panose="020B0604020202020204" pitchFamily="34" charset="0"/>
                        <a:buChar char="•"/>
                        <a:tabLst>
                          <a:tab pos="173038" algn="l"/>
                        </a:tabLst>
                        <a:defRPr/>
                      </a:pPr>
                      <a:r>
                        <a:rPr lang="en-IN"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Hands-on experience with </a:t>
                      </a:r>
                      <a:r>
                        <a:rPr lang="en-IN" sz="14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JTAG debugging</a:t>
                      </a:r>
                      <a:r>
                        <a:rPr lang="en-IN"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Reproducing the issue locally using </a:t>
                      </a:r>
                      <a:r>
                        <a:rPr lang="en-IN" sz="14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JTAG</a:t>
                      </a:r>
                      <a:r>
                        <a:rPr lang="en-IN"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setup and debug with </a:t>
                      </a:r>
                      <a:r>
                        <a:rPr lang="en-IN" sz="14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Trace32 </a:t>
                      </a:r>
                      <a:r>
                        <a:rPr lang="en-IN"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features</a:t>
                      </a:r>
                    </a:p>
                    <a:p>
                      <a:pPr marL="171450" marR="0" lvl="0" indent="-171450" algn="just" defTabSz="914400" rtl="0" eaLnBrk="1" fontAlgn="base" latinLnBrk="0" hangingPunct="1">
                        <a:lnSpc>
                          <a:spcPct val="100000"/>
                        </a:lnSpc>
                        <a:spcBef>
                          <a:spcPct val="0"/>
                        </a:spcBef>
                        <a:spcAft>
                          <a:spcPts val="0"/>
                        </a:spcAft>
                        <a:buClrTx/>
                        <a:buSzTx/>
                        <a:buFont typeface="Arial" panose="020B0604020202020204" pitchFamily="34" charset="0"/>
                        <a:buChar char="•"/>
                        <a:tabLst>
                          <a:tab pos="173038" algn="l"/>
                        </a:tabLst>
                        <a:defRPr/>
                      </a:pPr>
                      <a:r>
                        <a:rPr lang="en-IN"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Drive taskforce team to debug complex issues link with multi functions/components.</a:t>
                      </a:r>
                    </a:p>
                    <a:p>
                      <a:pPr marL="171450" marR="0" lvl="0" indent="-171450" algn="just" defTabSz="914400" rtl="0" eaLnBrk="1" fontAlgn="base" latinLnBrk="0" hangingPunct="1">
                        <a:lnSpc>
                          <a:spcPct val="100000"/>
                        </a:lnSpc>
                        <a:spcBef>
                          <a:spcPct val="0"/>
                        </a:spcBef>
                        <a:spcAft>
                          <a:spcPts val="0"/>
                        </a:spcAft>
                        <a:buClrTx/>
                        <a:buSzTx/>
                        <a:buFont typeface="Arial" panose="020B0604020202020204" pitchFamily="34" charset="0"/>
                        <a:buChar char="•"/>
                        <a:tabLst>
                          <a:tab pos="173038" algn="l"/>
                        </a:tabLst>
                        <a:defRPr/>
                      </a:pPr>
                      <a:r>
                        <a:rPr lang="en-IN"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Analysing system crash issues with available Error/Crash dump using Trace32 application</a:t>
                      </a:r>
                    </a:p>
                  </a:txBody>
                  <a:tcPr anchor="ctr"/>
                </a:tc>
                <a:extLst>
                  <a:ext uri="{0D108BD9-81ED-4DB2-BD59-A6C34878D82A}">
                    <a16:rowId xmlns:a16="http://schemas.microsoft.com/office/drawing/2014/main" val="10002"/>
                  </a:ext>
                </a:extLst>
              </a:tr>
              <a:tr h="569408">
                <a:tc>
                  <a:txBody>
                    <a:bodyPr/>
                    <a:lstStyle/>
                    <a:p>
                      <a:pPr marL="0" algn="l" defTabSz="914400" rtl="0" eaLnBrk="1" latinLnBrk="0" hangingPunct="1">
                        <a:lnSpc>
                          <a:spcPct val="110000"/>
                        </a:lnSpc>
                        <a:spcBef>
                          <a:spcPts val="0"/>
                        </a:spcBef>
                        <a:spcAft>
                          <a:spcPts val="0"/>
                        </a:spcAft>
                      </a:pPr>
                      <a:r>
                        <a:rPr lang="en-US" sz="1800" u="none" kern="1200" dirty="0">
                          <a:solidFill>
                            <a:schemeClr val="dk1"/>
                          </a:solidFill>
                          <a:latin typeface="Calibri" panose="020F0502020204030204" pitchFamily="34" charset="0"/>
                          <a:ea typeface="Calibri" panose="020F0502020204030204" pitchFamily="34" charset="0"/>
                          <a:cs typeface="Calibri" panose="020F0502020204030204" pitchFamily="34" charset="0"/>
                        </a:rPr>
                        <a:t>Platforms / Tools</a:t>
                      </a:r>
                    </a:p>
                  </a:txBody>
                  <a:tcPr anchor="ctr"/>
                </a:tc>
                <a:tc>
                  <a:txBody>
                    <a:bodyPr/>
                    <a:lstStyle/>
                    <a:p>
                      <a:pPr marL="171450" marR="0" lvl="0" indent="-171450" algn="just" defTabSz="914400" rtl="0" eaLnBrk="1" fontAlgn="base" latinLnBrk="0" hangingPunct="1">
                        <a:lnSpc>
                          <a:spcPct val="100000"/>
                        </a:lnSpc>
                        <a:spcBef>
                          <a:spcPct val="0"/>
                        </a:spcBef>
                        <a:spcAft>
                          <a:spcPts val="0"/>
                        </a:spcAft>
                        <a:buClrTx/>
                        <a:buSzTx/>
                        <a:buFont typeface="Arial" panose="020B0604020202020204" pitchFamily="34" charset="0"/>
                        <a:buChar char="•"/>
                        <a:tabLst>
                          <a:tab pos="173038" algn="l"/>
                        </a:tabLst>
                        <a:defRPr/>
                      </a:pPr>
                      <a:r>
                        <a:rPr lang="en-US"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Operating System: Linux, </a:t>
                      </a:r>
                    </a:p>
                    <a:p>
                      <a:pPr marL="171450" marR="0" lvl="0" indent="-171450" algn="just" defTabSz="914400" rtl="0" eaLnBrk="1" fontAlgn="base" latinLnBrk="0" hangingPunct="1">
                        <a:lnSpc>
                          <a:spcPct val="100000"/>
                        </a:lnSpc>
                        <a:spcBef>
                          <a:spcPct val="0"/>
                        </a:spcBef>
                        <a:spcAft>
                          <a:spcPts val="0"/>
                        </a:spcAft>
                        <a:buClrTx/>
                        <a:buSzTx/>
                        <a:buFont typeface="Arial" panose="020B0604020202020204" pitchFamily="34" charset="0"/>
                        <a:buChar char="•"/>
                        <a:tabLst>
                          <a:tab pos="173038" algn="l"/>
                        </a:tabLst>
                        <a:defRPr/>
                      </a:pPr>
                      <a:r>
                        <a:rPr lang="en-US"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Languages/Scripts</a:t>
                      </a:r>
                      <a:r>
                        <a:rPr lang="en-US" sz="14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C, Shell Script, Basic C++, </a:t>
                      </a:r>
                    </a:p>
                    <a:p>
                      <a:pPr marL="171450" marR="0" lvl="0" indent="-171450" algn="just" defTabSz="914400" rtl="0" eaLnBrk="1" fontAlgn="base" latinLnBrk="0" hangingPunct="1">
                        <a:lnSpc>
                          <a:spcPct val="100000"/>
                        </a:lnSpc>
                        <a:spcBef>
                          <a:spcPct val="0"/>
                        </a:spcBef>
                        <a:spcAft>
                          <a:spcPts val="0"/>
                        </a:spcAft>
                        <a:buClrTx/>
                        <a:buSzTx/>
                        <a:buFont typeface="Arial" panose="020B0604020202020204" pitchFamily="34" charset="0"/>
                        <a:buChar char="•"/>
                        <a:tabLst>
                          <a:tab pos="173038" algn="l"/>
                        </a:tabLst>
                        <a:defRPr/>
                      </a:pPr>
                      <a:r>
                        <a:rPr lang="de-DE"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Threadx</a:t>
                      </a:r>
                    </a:p>
                    <a:p>
                      <a:pPr marL="171450" marR="0" lvl="0" indent="-171450" algn="just" defTabSz="914400" rtl="0" eaLnBrk="1" fontAlgn="base" latinLnBrk="0" hangingPunct="1">
                        <a:lnSpc>
                          <a:spcPct val="100000"/>
                        </a:lnSpc>
                        <a:spcBef>
                          <a:spcPct val="0"/>
                        </a:spcBef>
                        <a:spcAft>
                          <a:spcPts val="0"/>
                        </a:spcAft>
                        <a:buClrTx/>
                        <a:buSzTx/>
                        <a:buFont typeface="Arial" panose="020B0604020202020204" pitchFamily="34" charset="0"/>
                        <a:buChar char="•"/>
                        <a:tabLst>
                          <a:tab pos="173038" algn="l"/>
                        </a:tabLst>
                        <a:defRPr/>
                      </a:pPr>
                      <a:r>
                        <a:rPr lang="en-US"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Repository Tools: </a:t>
                      </a:r>
                      <a:r>
                        <a:rPr lang="en-US" sz="14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GIT, ClearCase.</a:t>
                      </a:r>
                    </a:p>
                    <a:p>
                      <a:pPr marL="171450" marR="0" lvl="0" indent="-171450" algn="just" defTabSz="914400" rtl="0" eaLnBrk="1" fontAlgn="base" latinLnBrk="0" hangingPunct="1">
                        <a:lnSpc>
                          <a:spcPct val="100000"/>
                        </a:lnSpc>
                        <a:spcBef>
                          <a:spcPct val="0"/>
                        </a:spcBef>
                        <a:spcAft>
                          <a:spcPts val="0"/>
                        </a:spcAft>
                        <a:buClrTx/>
                        <a:buSzTx/>
                        <a:buFont typeface="Arial" panose="020B0604020202020204" pitchFamily="34" charset="0"/>
                        <a:buChar char="•"/>
                        <a:tabLst>
                          <a:tab pos="173038" algn="l"/>
                        </a:tabLst>
                        <a:defRPr/>
                      </a:pPr>
                      <a:r>
                        <a:rPr lang="de-DE"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STT, Lauterbach with T32</a:t>
                      </a:r>
                      <a:endParaRPr lang="en-US"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450343070"/>
                  </a:ext>
                </a:extLst>
              </a:tr>
              <a:tr h="232328">
                <a:tc>
                  <a:txBody>
                    <a:bodyPr/>
                    <a:lstStyle/>
                    <a:p>
                      <a:pPr marL="0" algn="l" defTabSz="914400" rtl="0" eaLnBrk="1" latinLnBrk="0" hangingPunct="1">
                        <a:lnSpc>
                          <a:spcPct val="110000"/>
                        </a:lnSpc>
                        <a:spcBef>
                          <a:spcPts val="0"/>
                        </a:spcBef>
                        <a:spcAft>
                          <a:spcPts val="0"/>
                        </a:spcAft>
                      </a:pPr>
                      <a:r>
                        <a:rPr lang="en-US" sz="1800" u="none" kern="1200" dirty="0">
                          <a:solidFill>
                            <a:schemeClr val="dk1"/>
                          </a:solidFill>
                          <a:latin typeface="Calibri" panose="020F0502020204030204" pitchFamily="34" charset="0"/>
                          <a:ea typeface="Calibri" panose="020F0502020204030204" pitchFamily="34" charset="0"/>
                          <a:cs typeface="Calibri" panose="020F0502020204030204" pitchFamily="34" charset="0"/>
                        </a:rPr>
                        <a:t>Qualification</a:t>
                      </a:r>
                    </a:p>
                  </a:txBody>
                  <a:tcPr anchor="ctr"/>
                </a:tc>
                <a:tc>
                  <a:txBody>
                    <a:bodyPr/>
                    <a:lstStyle/>
                    <a:p>
                      <a:pPr marL="0" marR="0" lvl="0" indent="-166688" algn="l" defTabSz="914400" rtl="0" eaLnBrk="1" fontAlgn="base" latinLnBrk="0" hangingPunct="1">
                        <a:lnSpc>
                          <a:spcPct val="110000"/>
                        </a:lnSpc>
                        <a:spcBef>
                          <a:spcPts val="0"/>
                        </a:spcBef>
                        <a:spcAft>
                          <a:spcPts val="0"/>
                        </a:spcAft>
                        <a:buClrTx/>
                        <a:buSzTx/>
                        <a:buFont typeface="Arial" pitchFamily="34" charset="0"/>
                        <a:buChar char="•"/>
                        <a:tabLst>
                          <a:tab pos="91440" algn="l"/>
                        </a:tabLst>
                        <a:defRPr/>
                      </a:pPr>
                      <a:r>
                        <a:rPr lang="en-US" sz="1400" u="none" kern="1200" dirty="0">
                          <a:solidFill>
                            <a:schemeClr val="dk1"/>
                          </a:solidFill>
                          <a:latin typeface="Calibri" panose="020F0502020204030204" pitchFamily="34" charset="0"/>
                          <a:ea typeface="Calibri" panose="020F0502020204030204" pitchFamily="34" charset="0"/>
                          <a:cs typeface="Calibri" panose="020F0502020204030204" pitchFamily="34" charset="0"/>
                        </a:rPr>
                        <a:t>B.E (in  Telecommunications from VTU University –(S.J.C.I.T )</a:t>
                      </a:r>
                    </a:p>
                  </a:txBody>
                  <a:tcPr anchor="ctr"/>
                </a:tc>
                <a:extLst>
                  <a:ext uri="{0D108BD9-81ED-4DB2-BD59-A6C34878D82A}">
                    <a16:rowId xmlns:a16="http://schemas.microsoft.com/office/drawing/2014/main" val="3740815644"/>
                  </a:ext>
                </a:extLst>
              </a:tr>
            </a:tbl>
          </a:graphicData>
        </a:graphic>
      </p:graphicFrame>
    </p:spTree>
    <p:extLst>
      <p:ext uri="{BB962C8B-B14F-4D97-AF65-F5344CB8AC3E}">
        <p14:creationId xmlns:p14="http://schemas.microsoft.com/office/powerpoint/2010/main" val="42042275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1.potx" id="{B5DD31C5-71D5-47ED-94D5-86AF47586CB3}" vid="{22A01F29-A934-470A-9873-F3067FEA9BD8}"/>
    </a:ext>
  </a:extLst>
</a:theme>
</file>

<file path=ppt/theme/theme2.xml><?xml version="1.0" encoding="utf-8"?>
<a:theme xmlns:a="http://schemas.openxmlformats.org/drawingml/2006/main" name="1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9" id="{8B87859F-8882-4D58-BBE6-26B003739F00}" vid="{23D1FD3C-F867-41B0-98CF-F6DF99F4D09F}"/>
    </a:ext>
  </a:extLst>
</a:theme>
</file>

<file path=ppt/theme/theme3.xml><?xml version="1.0" encoding="utf-8"?>
<a:theme xmlns:a="http://schemas.openxmlformats.org/drawingml/2006/main" name="2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lIns="0" tIns="0" rIns="0" bIns="0" anchor="ctr" anchorCtr="0">
        <a:noAutofit/>
      </a:bodyPr>
      <a:lstStyle>
        <a:defPPr algn="ctr" defTabSz="609585">
          <a:defRPr sz="1100" dirty="0" smtClean="0"/>
        </a:defPPr>
      </a:lstStyle>
    </a:spDef>
  </a:objectDefaults>
  <a:extraClrSchemeLst/>
  <a:extLst>
    <a:ext uri="{05A4C25C-085E-4340-85A3-A5531E510DB2}">
      <thm15:themeFamily xmlns:thm15="http://schemas.microsoft.com/office/thememl/2012/main" name="Présentation9" id="{8B87859F-8882-4D58-BBE6-26B003739F00}" vid="{23D1FD3C-F867-41B0-98CF-F6DF99F4D09F}"/>
    </a:ext>
  </a:extLst>
</a:theme>
</file>

<file path=ppt/theme/theme4.xml><?xml version="1.0" encoding="utf-8"?>
<a:theme xmlns:a="http://schemas.openxmlformats.org/drawingml/2006/main" name="1_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1.potx" id="{B5DD31C5-71D5-47ED-94D5-86AF47586CB3}" vid="{22A01F29-A934-470A-9873-F3067FEA9BD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6a2ae5a-9f00-4f6b-95ed-5d33d77c4d61}" enabled="0" method="" siteId="{76a2ae5a-9f00-4f6b-95ed-5d33d77c4d61}" removed="1"/>
</clbl:labelList>
</file>

<file path=docProps/app.xml><?xml version="1.0" encoding="utf-8"?>
<Properties xmlns="http://schemas.openxmlformats.org/officeDocument/2006/extended-properties" xmlns:vt="http://schemas.openxmlformats.org/officeDocument/2006/docPropsVTypes">
  <Template/>
  <TotalTime>25613</TotalTime>
  <Words>514</Words>
  <Application>Microsoft Office PowerPoint</Application>
  <PresentationFormat>Widescreen</PresentationFormat>
  <Paragraphs>47</Paragraphs>
  <Slides>2</Slides>
  <Notes>0</Notes>
  <HiddenSlides>0</HiddenSlides>
  <MMClips>0</MMClips>
  <ScaleCrop>false</ScaleCrop>
  <HeadingPairs>
    <vt:vector size="8" baseType="variant">
      <vt:variant>
        <vt:lpstr>Fonts Used</vt:lpstr>
      </vt:variant>
      <vt:variant>
        <vt:i4>9</vt:i4>
      </vt:variant>
      <vt:variant>
        <vt:lpstr>Theme</vt:lpstr>
      </vt:variant>
      <vt:variant>
        <vt:i4>4</vt:i4>
      </vt:variant>
      <vt:variant>
        <vt:lpstr>Embedded OLE Servers</vt:lpstr>
      </vt:variant>
      <vt:variant>
        <vt:i4>1</vt:i4>
      </vt:variant>
      <vt:variant>
        <vt:lpstr>Slide Titles</vt:lpstr>
      </vt:variant>
      <vt:variant>
        <vt:i4>2</vt:i4>
      </vt:variant>
    </vt:vector>
  </HeadingPairs>
  <TitlesOfParts>
    <vt:vector size="16" baseType="lpstr">
      <vt:lpstr>Aptos</vt:lpstr>
      <vt:lpstr>Arial</vt:lpstr>
      <vt:lpstr>Calibri</vt:lpstr>
      <vt:lpstr>Symbol</vt:lpstr>
      <vt:lpstr>Ubuntu</vt:lpstr>
      <vt:lpstr>Ubuntu Light</vt:lpstr>
      <vt:lpstr>Ubuntu Medium</vt:lpstr>
      <vt:lpstr>Verdana</vt:lpstr>
      <vt:lpstr>Wingdings</vt:lpstr>
      <vt:lpstr>Capgemini Master</vt:lpstr>
      <vt:lpstr>1_Capgemini Master 2021</vt:lpstr>
      <vt:lpstr>2_Capgemini Master 2021</vt:lpstr>
      <vt:lpstr>1_Capgemini Master</vt:lpstr>
      <vt:lpstr>think-cell Slide</vt:lpstr>
      <vt:lpstr>PowerPoint Presentation</vt:lpstr>
      <vt:lpstr>Development Engineer – Aleem Ulla shariff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 &amp; Profiles</dc:title>
  <dc:creator>Anshuman Sethi</dc:creator>
  <cp:lastModifiedBy>Ulla Shariff, Aleem</cp:lastModifiedBy>
  <cp:revision>94</cp:revision>
  <dcterms:created xsi:type="dcterms:W3CDTF">2024-02-07T11:20:10Z</dcterms:created>
  <dcterms:modified xsi:type="dcterms:W3CDTF">2025-06-02T04:29:36Z</dcterms:modified>
</cp:coreProperties>
</file>